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22" Type="http://schemas.openxmlformats.org/officeDocument/2006/relationships/font" Target="fonts/MontserratMedium-boldItalic.fntdata"/><Relationship Id="rId21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font" Target="fonts/MontserratSemiBold-regular.fntdata"/><Relationship Id="rId10" Type="http://schemas.openxmlformats.org/officeDocument/2006/relationships/slide" Target="slides/slide6.xml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19" Type="http://schemas.openxmlformats.org/officeDocument/2006/relationships/font" Target="fonts/MontserratMedium-regular.fntdata"/><Relationship Id="rId18" Type="http://schemas.openxmlformats.org/officeDocument/2006/relationships/font" Target="fonts/Montserra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" name="Google Shape;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2" name="Google Shape;2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9.png"/><Relationship Id="rId13" Type="http://schemas.openxmlformats.org/officeDocument/2006/relationships/image" Target="../media/image8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5" Type="http://schemas.openxmlformats.org/officeDocument/2006/relationships/image" Target="../media/image15.png"/><Relationship Id="rId14" Type="http://schemas.openxmlformats.org/officeDocument/2006/relationships/image" Target="../media/image2.png"/><Relationship Id="rId16" Type="http://schemas.openxmlformats.org/officeDocument/2006/relationships/image" Target="../media/image12.png"/><Relationship Id="rId5" Type="http://schemas.openxmlformats.org/officeDocument/2006/relationships/image" Target="../media/image18.png"/><Relationship Id="rId6" Type="http://schemas.openxmlformats.org/officeDocument/2006/relationships/image" Target="../media/image13.png"/><Relationship Id="rId7" Type="http://schemas.openxmlformats.org/officeDocument/2006/relationships/image" Target="../media/image5.png"/><Relationship Id="rId8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2.png"/><Relationship Id="rId10" Type="http://schemas.openxmlformats.org/officeDocument/2006/relationships/image" Target="../media/image19.png"/><Relationship Id="rId13" Type="http://schemas.openxmlformats.org/officeDocument/2006/relationships/image" Target="../media/image36.png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11.png"/><Relationship Id="rId14" Type="http://schemas.openxmlformats.org/officeDocument/2006/relationships/image" Target="../media/image34.png"/><Relationship Id="rId5" Type="http://schemas.openxmlformats.org/officeDocument/2006/relationships/image" Target="../media/image28.png"/><Relationship Id="rId6" Type="http://schemas.openxmlformats.org/officeDocument/2006/relationships/image" Target="../media/image25.png"/><Relationship Id="rId7" Type="http://schemas.openxmlformats.org/officeDocument/2006/relationships/image" Target="../media/image27.png"/><Relationship Id="rId8" Type="http://schemas.openxmlformats.org/officeDocument/2006/relationships/image" Target="../media/image2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image" Target="../media/image24.png"/><Relationship Id="rId22" Type="http://schemas.openxmlformats.org/officeDocument/2006/relationships/image" Target="../media/image26.png"/><Relationship Id="rId21" Type="http://schemas.openxmlformats.org/officeDocument/2006/relationships/image" Target="../media/image20.png"/><Relationship Id="rId24" Type="http://schemas.openxmlformats.org/officeDocument/2006/relationships/image" Target="../media/image29.png"/><Relationship Id="rId23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25" Type="http://schemas.openxmlformats.org/officeDocument/2006/relationships/image" Target="../media/image31.png"/><Relationship Id="rId5" Type="http://schemas.openxmlformats.org/officeDocument/2006/relationships/image" Target="../media/image18.png"/><Relationship Id="rId6" Type="http://schemas.openxmlformats.org/officeDocument/2006/relationships/image" Target="../media/image13.png"/><Relationship Id="rId7" Type="http://schemas.openxmlformats.org/officeDocument/2006/relationships/image" Target="../media/image5.png"/><Relationship Id="rId8" Type="http://schemas.openxmlformats.org/officeDocument/2006/relationships/image" Target="../media/image17.png"/><Relationship Id="rId11" Type="http://schemas.openxmlformats.org/officeDocument/2006/relationships/image" Target="../media/image3.png"/><Relationship Id="rId10" Type="http://schemas.openxmlformats.org/officeDocument/2006/relationships/image" Target="../media/image9.png"/><Relationship Id="rId13" Type="http://schemas.openxmlformats.org/officeDocument/2006/relationships/image" Target="../media/image8.png"/><Relationship Id="rId12" Type="http://schemas.openxmlformats.org/officeDocument/2006/relationships/image" Target="../media/image6.png"/><Relationship Id="rId15" Type="http://schemas.openxmlformats.org/officeDocument/2006/relationships/image" Target="../media/image15.png"/><Relationship Id="rId14" Type="http://schemas.openxmlformats.org/officeDocument/2006/relationships/image" Target="../media/image2.png"/><Relationship Id="rId17" Type="http://schemas.openxmlformats.org/officeDocument/2006/relationships/image" Target="../media/image33.png"/><Relationship Id="rId16" Type="http://schemas.openxmlformats.org/officeDocument/2006/relationships/image" Target="../media/image12.png"/><Relationship Id="rId19" Type="http://schemas.openxmlformats.org/officeDocument/2006/relationships/image" Target="../media/image35.png"/><Relationship Id="rId18" Type="http://schemas.openxmlformats.org/officeDocument/2006/relationships/image" Target="../media/image30.png"/></Relationships>
</file>

<file path=ppt/slides/_rels/slide6.xml.rels><?xml version="1.0" encoding="UTF-8" standalone="yes"?><Relationships xmlns="http://schemas.openxmlformats.org/package/2006/relationships"><Relationship Id="rId20" Type="http://schemas.openxmlformats.org/officeDocument/2006/relationships/image" Target="../media/image41.png"/><Relationship Id="rId21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11.png"/><Relationship Id="rId5" Type="http://schemas.openxmlformats.org/officeDocument/2006/relationships/image" Target="../media/image28.png"/><Relationship Id="rId6" Type="http://schemas.openxmlformats.org/officeDocument/2006/relationships/image" Target="../media/image25.png"/><Relationship Id="rId7" Type="http://schemas.openxmlformats.org/officeDocument/2006/relationships/image" Target="../media/image27.png"/><Relationship Id="rId8" Type="http://schemas.openxmlformats.org/officeDocument/2006/relationships/image" Target="../media/image23.png"/><Relationship Id="rId11" Type="http://schemas.openxmlformats.org/officeDocument/2006/relationships/image" Target="../media/image22.png"/><Relationship Id="rId10" Type="http://schemas.openxmlformats.org/officeDocument/2006/relationships/image" Target="../media/image19.png"/><Relationship Id="rId13" Type="http://schemas.openxmlformats.org/officeDocument/2006/relationships/image" Target="../media/image36.png"/><Relationship Id="rId12" Type="http://schemas.openxmlformats.org/officeDocument/2006/relationships/image" Target="../media/image21.png"/><Relationship Id="rId15" Type="http://schemas.openxmlformats.org/officeDocument/2006/relationships/image" Target="../media/image38.png"/><Relationship Id="rId14" Type="http://schemas.openxmlformats.org/officeDocument/2006/relationships/image" Target="../media/image34.png"/><Relationship Id="rId17" Type="http://schemas.openxmlformats.org/officeDocument/2006/relationships/image" Target="../media/image40.png"/><Relationship Id="rId16" Type="http://schemas.openxmlformats.org/officeDocument/2006/relationships/image" Target="../media/image43.png"/><Relationship Id="rId19" Type="http://schemas.openxmlformats.org/officeDocument/2006/relationships/image" Target="../media/image39.png"/><Relationship Id="rId18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8975" y="446400"/>
            <a:ext cx="84666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Find missing angles around a point and on a straight line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0" name="Google Shape;30;p5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6400"/>
            <a:ext cx="84201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73340"/>
                </a:solidFill>
              </a:rPr>
              <a:t>Find missing angles around a point and on a straight line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missing angles.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Calculate the missing angles.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38" name="Google Shape;38;p6"/>
          <p:cNvSpPr txBox="1"/>
          <p:nvPr/>
        </p:nvSpPr>
        <p:spPr>
          <a:xfrm>
            <a:off x="4793427" y="97695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6"/>
          <p:cNvSpPr txBox="1"/>
          <p:nvPr/>
        </p:nvSpPr>
        <p:spPr>
          <a:xfrm>
            <a:off x="457200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Calculate the missing angles.</a:t>
            </a:r>
            <a:endParaRPr/>
          </a:p>
        </p:txBody>
      </p:sp>
      <p:pic>
        <p:nvPicPr>
          <p:cNvPr id="40" name="Google Shape;4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973" y="1403212"/>
            <a:ext cx="3401827" cy="108858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6"/>
          <p:cNvSpPr/>
          <p:nvPr/>
        </p:nvSpPr>
        <p:spPr>
          <a:xfrm>
            <a:off x="458973" y="1403212"/>
            <a:ext cx="285821" cy="2264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6"/>
          <p:cNvSpPr/>
          <p:nvPr/>
        </p:nvSpPr>
        <p:spPr>
          <a:xfrm>
            <a:off x="1651134" y="1403212"/>
            <a:ext cx="285821" cy="2264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2755967" y="1403211"/>
            <a:ext cx="285821" cy="2264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6"/>
          <p:cNvSpPr/>
          <p:nvPr/>
        </p:nvSpPr>
        <p:spPr>
          <a:xfrm>
            <a:off x="960417" y="1947504"/>
            <a:ext cx="241577" cy="13201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863238" y="191817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73°</a:t>
            </a: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576860" y="2286000"/>
            <a:ext cx="145812" cy="11061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 txBox="1"/>
          <p:nvPr/>
        </p:nvSpPr>
        <p:spPr>
          <a:xfrm>
            <a:off x="423875" y="2202806"/>
            <a:ext cx="501444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2086897" y="1403211"/>
            <a:ext cx="339213" cy="1748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6"/>
          <p:cNvSpPr txBox="1"/>
          <p:nvPr/>
        </p:nvSpPr>
        <p:spPr>
          <a:xfrm>
            <a:off x="2056904" y="141594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310°</a:t>
            </a:r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2086897" y="2079523"/>
            <a:ext cx="184355" cy="12328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6"/>
          <p:cNvSpPr txBox="1"/>
          <p:nvPr/>
        </p:nvSpPr>
        <p:spPr>
          <a:xfrm>
            <a:off x="1924666" y="1887986"/>
            <a:ext cx="501444" cy="24622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2965590" y="1547404"/>
            <a:ext cx="285821" cy="1328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2985193" y="1570151"/>
            <a:ext cx="212923" cy="16431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6"/>
          <p:cNvSpPr txBox="1"/>
          <p:nvPr/>
        </p:nvSpPr>
        <p:spPr>
          <a:xfrm>
            <a:off x="2932416" y="1484816"/>
            <a:ext cx="61648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220°</a:t>
            </a:r>
            <a:endParaRPr/>
          </a:p>
        </p:txBody>
      </p:sp>
      <p:sp>
        <p:nvSpPr>
          <p:cNvPr id="55" name="Google Shape;55;p6"/>
          <p:cNvSpPr/>
          <p:nvPr/>
        </p:nvSpPr>
        <p:spPr>
          <a:xfrm>
            <a:off x="3432830" y="2020529"/>
            <a:ext cx="232144" cy="14274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 txBox="1"/>
          <p:nvPr/>
        </p:nvSpPr>
        <p:spPr>
          <a:xfrm>
            <a:off x="3268998" y="1813893"/>
            <a:ext cx="501444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57" name="Google Shape;57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6484" y="3097865"/>
            <a:ext cx="3640826" cy="131987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6"/>
          <p:cNvSpPr/>
          <p:nvPr/>
        </p:nvSpPr>
        <p:spPr>
          <a:xfrm rot="-3990998">
            <a:off x="829170" y="3345858"/>
            <a:ext cx="162420" cy="6255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6"/>
          <p:cNvSpPr/>
          <p:nvPr/>
        </p:nvSpPr>
        <p:spPr>
          <a:xfrm>
            <a:off x="316523" y="3701919"/>
            <a:ext cx="305060" cy="146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/>
          <p:nvPr/>
        </p:nvSpPr>
        <p:spPr>
          <a:xfrm>
            <a:off x="910380" y="3795886"/>
            <a:ext cx="305060" cy="146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6"/>
          <p:cNvSpPr txBox="1"/>
          <p:nvPr/>
        </p:nvSpPr>
        <p:spPr>
          <a:xfrm>
            <a:off x="273281" y="370365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210°</a:t>
            </a:r>
            <a:endParaRPr/>
          </a:p>
        </p:txBody>
      </p:sp>
      <p:sp>
        <p:nvSpPr>
          <p:cNvPr id="62" name="Google Shape;62;p6"/>
          <p:cNvSpPr txBox="1"/>
          <p:nvPr/>
        </p:nvSpPr>
        <p:spPr>
          <a:xfrm>
            <a:off x="845817" y="3694871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140°</a:t>
            </a:r>
            <a:endParaRPr/>
          </a:p>
        </p:txBody>
      </p:sp>
      <p:sp>
        <p:nvSpPr>
          <p:cNvPr id="63" name="Google Shape;63;p6"/>
          <p:cNvSpPr txBox="1"/>
          <p:nvPr/>
        </p:nvSpPr>
        <p:spPr>
          <a:xfrm>
            <a:off x="659658" y="3225246"/>
            <a:ext cx="501444" cy="24622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4" name="Google Shape;64;p6"/>
          <p:cNvSpPr/>
          <p:nvPr/>
        </p:nvSpPr>
        <p:spPr>
          <a:xfrm>
            <a:off x="2038081" y="3513804"/>
            <a:ext cx="233171" cy="1437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6"/>
          <p:cNvSpPr/>
          <p:nvPr/>
        </p:nvSpPr>
        <p:spPr>
          <a:xfrm>
            <a:off x="1818005" y="3972398"/>
            <a:ext cx="233171" cy="1437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1366540" y="3652090"/>
            <a:ext cx="233171" cy="1437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"/>
          <p:cNvSpPr txBox="1"/>
          <p:nvPr/>
        </p:nvSpPr>
        <p:spPr>
          <a:xfrm>
            <a:off x="1683868" y="3890736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110°</a:t>
            </a:r>
            <a:endParaRPr/>
          </a:p>
        </p:txBody>
      </p:sp>
      <p:sp>
        <p:nvSpPr>
          <p:cNvPr id="68" name="Google Shape;68;p6"/>
          <p:cNvSpPr txBox="1"/>
          <p:nvPr/>
        </p:nvSpPr>
        <p:spPr>
          <a:xfrm>
            <a:off x="1934590" y="3506027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100°</a:t>
            </a:r>
            <a:endParaRPr/>
          </a:p>
        </p:txBody>
      </p:sp>
      <p:sp>
        <p:nvSpPr>
          <p:cNvPr id="69" name="Google Shape;69;p6"/>
          <p:cNvSpPr txBox="1"/>
          <p:nvPr/>
        </p:nvSpPr>
        <p:spPr>
          <a:xfrm>
            <a:off x="1380505" y="3423143"/>
            <a:ext cx="501444" cy="246221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0" name="Google Shape;70;p6"/>
          <p:cNvSpPr/>
          <p:nvPr/>
        </p:nvSpPr>
        <p:spPr>
          <a:xfrm>
            <a:off x="3305160" y="3408071"/>
            <a:ext cx="164020" cy="13397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856573" y="3597605"/>
            <a:ext cx="164020" cy="13397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3469692" y="3823749"/>
            <a:ext cx="195282" cy="13397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6"/>
          <p:cNvSpPr txBox="1"/>
          <p:nvPr/>
        </p:nvSpPr>
        <p:spPr>
          <a:xfrm>
            <a:off x="2782407" y="3523968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61°</a:t>
            </a:r>
            <a:endParaRPr/>
          </a:p>
        </p:txBody>
      </p:sp>
      <p:sp>
        <p:nvSpPr>
          <p:cNvPr id="74" name="Google Shape;74;p6"/>
          <p:cNvSpPr txBox="1"/>
          <p:nvPr/>
        </p:nvSpPr>
        <p:spPr>
          <a:xfrm>
            <a:off x="3359356" y="379807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113°</a:t>
            </a:r>
            <a:endParaRPr/>
          </a:p>
        </p:txBody>
      </p:sp>
      <p:sp>
        <p:nvSpPr>
          <p:cNvPr id="75" name="Google Shape;75;p6"/>
          <p:cNvSpPr txBox="1"/>
          <p:nvPr/>
        </p:nvSpPr>
        <p:spPr>
          <a:xfrm>
            <a:off x="3154911" y="3325569"/>
            <a:ext cx="501444" cy="246221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76" name="Google Shape;76;p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4846729" y="997781"/>
            <a:ext cx="3213659" cy="13090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6"/>
          <p:cNvSpPr/>
          <p:nvPr/>
        </p:nvSpPr>
        <p:spPr>
          <a:xfrm>
            <a:off x="5571460" y="1484816"/>
            <a:ext cx="186566" cy="14488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6"/>
          <p:cNvSpPr/>
          <p:nvPr/>
        </p:nvSpPr>
        <p:spPr>
          <a:xfrm>
            <a:off x="5968151" y="1669013"/>
            <a:ext cx="186566" cy="14488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6"/>
          <p:cNvSpPr/>
          <p:nvPr/>
        </p:nvSpPr>
        <p:spPr>
          <a:xfrm>
            <a:off x="5418870" y="2079524"/>
            <a:ext cx="281382" cy="14488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6"/>
          <p:cNvSpPr txBox="1"/>
          <p:nvPr/>
        </p:nvSpPr>
        <p:spPr>
          <a:xfrm>
            <a:off x="5314822" y="202885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230°</a:t>
            </a:r>
            <a:endParaRPr/>
          </a:p>
        </p:txBody>
      </p:sp>
      <p:sp>
        <p:nvSpPr>
          <p:cNvPr id="81" name="Google Shape;81;p6"/>
          <p:cNvSpPr txBox="1"/>
          <p:nvPr/>
        </p:nvSpPr>
        <p:spPr>
          <a:xfrm>
            <a:off x="5411963" y="1440443"/>
            <a:ext cx="501444" cy="246221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2" name="Google Shape;82;p6"/>
          <p:cNvSpPr txBox="1"/>
          <p:nvPr/>
        </p:nvSpPr>
        <p:spPr>
          <a:xfrm>
            <a:off x="5715987" y="1592038"/>
            <a:ext cx="501444" cy="246221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3" name="Google Shape;83;p6"/>
          <p:cNvSpPr/>
          <p:nvPr/>
        </p:nvSpPr>
        <p:spPr>
          <a:xfrm>
            <a:off x="4932020" y="1032028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6"/>
          <p:cNvSpPr/>
          <p:nvPr/>
        </p:nvSpPr>
        <p:spPr>
          <a:xfrm>
            <a:off x="6726161" y="1032553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6"/>
          <p:cNvSpPr/>
          <p:nvPr/>
        </p:nvSpPr>
        <p:spPr>
          <a:xfrm>
            <a:off x="6853687" y="1565594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6"/>
          <p:cNvSpPr/>
          <p:nvPr/>
        </p:nvSpPr>
        <p:spPr>
          <a:xfrm>
            <a:off x="7061480" y="2011096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7560934" y="1877661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6"/>
          <p:cNvSpPr/>
          <p:nvPr/>
        </p:nvSpPr>
        <p:spPr>
          <a:xfrm>
            <a:off x="7606066" y="1462175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6"/>
          <p:cNvSpPr/>
          <p:nvPr/>
        </p:nvSpPr>
        <p:spPr>
          <a:xfrm>
            <a:off x="7343015" y="1202486"/>
            <a:ext cx="153097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6"/>
          <p:cNvSpPr txBox="1"/>
          <p:nvPr/>
        </p:nvSpPr>
        <p:spPr>
          <a:xfrm>
            <a:off x="6835488" y="153868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122°</a:t>
            </a:r>
            <a:endParaRPr/>
          </a:p>
        </p:txBody>
      </p:sp>
      <p:sp>
        <p:nvSpPr>
          <p:cNvPr id="91" name="Google Shape;91;p6"/>
          <p:cNvSpPr txBox="1"/>
          <p:nvPr/>
        </p:nvSpPr>
        <p:spPr>
          <a:xfrm>
            <a:off x="7187068" y="1210919"/>
            <a:ext cx="501444" cy="24622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2" name="Google Shape;92;p6"/>
          <p:cNvSpPr txBox="1"/>
          <p:nvPr/>
        </p:nvSpPr>
        <p:spPr>
          <a:xfrm>
            <a:off x="6955437" y="1962079"/>
            <a:ext cx="501444" cy="24622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3" name="Google Shape;93;p6"/>
          <p:cNvSpPr txBox="1"/>
          <p:nvPr/>
        </p:nvSpPr>
        <p:spPr>
          <a:xfrm>
            <a:off x="7489422" y="147968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47°</a:t>
            </a:r>
            <a:endParaRPr/>
          </a:p>
        </p:txBody>
      </p:sp>
      <p:sp>
        <p:nvSpPr>
          <p:cNvPr id="94" name="Google Shape;94;p6"/>
          <p:cNvSpPr txBox="1"/>
          <p:nvPr/>
        </p:nvSpPr>
        <p:spPr>
          <a:xfrm>
            <a:off x="7459382" y="182077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75°</a:t>
            </a:r>
            <a:endParaRPr/>
          </a:p>
        </p:txBody>
      </p:sp>
      <p:sp>
        <p:nvSpPr>
          <p:cNvPr id="95" name="Google Shape;95;p6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pic>
        <p:nvPicPr>
          <p:cNvPr id="97" name="Google Shape;97;p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887802" y="3029217"/>
            <a:ext cx="2980374" cy="118947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6"/>
          <p:cNvSpPr/>
          <p:nvPr/>
        </p:nvSpPr>
        <p:spPr>
          <a:xfrm>
            <a:off x="5363427" y="3509353"/>
            <a:ext cx="226867" cy="13397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6"/>
          <p:cNvSpPr/>
          <p:nvPr/>
        </p:nvSpPr>
        <p:spPr>
          <a:xfrm>
            <a:off x="5896398" y="3575296"/>
            <a:ext cx="226867" cy="13397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6"/>
          <p:cNvSpPr/>
          <p:nvPr/>
        </p:nvSpPr>
        <p:spPr>
          <a:xfrm>
            <a:off x="6604080" y="3074478"/>
            <a:ext cx="275353" cy="18865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6"/>
          <p:cNvSpPr/>
          <p:nvPr/>
        </p:nvSpPr>
        <p:spPr>
          <a:xfrm>
            <a:off x="7502904" y="3310986"/>
            <a:ext cx="13767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6"/>
          <p:cNvSpPr/>
          <p:nvPr/>
        </p:nvSpPr>
        <p:spPr>
          <a:xfrm>
            <a:off x="7202907" y="3767716"/>
            <a:ext cx="29999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"/>
          <p:cNvSpPr/>
          <p:nvPr/>
        </p:nvSpPr>
        <p:spPr>
          <a:xfrm>
            <a:off x="5290600" y="3509352"/>
            <a:ext cx="305064" cy="13397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6"/>
          <p:cNvSpPr/>
          <p:nvPr/>
        </p:nvSpPr>
        <p:spPr>
          <a:xfrm>
            <a:off x="5881680" y="3555303"/>
            <a:ext cx="255668" cy="1644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6604080" y="3047638"/>
            <a:ext cx="275353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"/>
          <p:cNvSpPr/>
          <p:nvPr/>
        </p:nvSpPr>
        <p:spPr>
          <a:xfrm>
            <a:off x="6600031" y="3202687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6"/>
          <p:cNvSpPr txBox="1"/>
          <p:nvPr/>
        </p:nvSpPr>
        <p:spPr>
          <a:xfrm>
            <a:off x="5768505" y="355530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58°</a:t>
            </a:r>
            <a:endParaRPr/>
          </a:p>
        </p:txBody>
      </p:sp>
      <p:sp>
        <p:nvSpPr>
          <p:cNvPr id="108" name="Google Shape;108;p6"/>
          <p:cNvSpPr txBox="1"/>
          <p:nvPr/>
        </p:nvSpPr>
        <p:spPr>
          <a:xfrm>
            <a:off x="5221349" y="3452185"/>
            <a:ext cx="501444" cy="246221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9" name="Google Shape;109;p6"/>
          <p:cNvSpPr txBox="1"/>
          <p:nvPr/>
        </p:nvSpPr>
        <p:spPr>
          <a:xfrm>
            <a:off x="7208750" y="3805791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132°</a:t>
            </a:r>
            <a:endParaRPr/>
          </a:p>
        </p:txBody>
      </p:sp>
      <p:sp>
        <p:nvSpPr>
          <p:cNvPr id="110" name="Google Shape;110;p6"/>
          <p:cNvSpPr txBox="1"/>
          <p:nvPr/>
        </p:nvSpPr>
        <p:spPr>
          <a:xfrm>
            <a:off x="7321020" y="3283764"/>
            <a:ext cx="501444" cy="246221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/>
          <p:nvPr>
            <p:ph type="title"/>
          </p:nvPr>
        </p:nvSpPr>
        <p:spPr>
          <a:xfrm>
            <a:off x="458975" y="446400"/>
            <a:ext cx="84897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73340"/>
                </a:solidFill>
              </a:rPr>
              <a:t>Find missing angles around a point and on a straight line</a:t>
            </a:r>
            <a:endParaRPr>
              <a:solidFill>
                <a:srgbClr val="434343"/>
              </a:solidFill>
            </a:endParaRPr>
          </a:p>
        </p:txBody>
      </p:sp>
      <p:pic>
        <p:nvPicPr>
          <p:cNvPr id="116" name="Google Shape;11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2697" y="1017267"/>
            <a:ext cx="3561747" cy="211833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7"/>
          <p:cNvSpPr/>
          <p:nvPr/>
        </p:nvSpPr>
        <p:spPr>
          <a:xfrm>
            <a:off x="839561" y="1439537"/>
            <a:ext cx="29999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7"/>
          <p:cNvSpPr/>
          <p:nvPr/>
        </p:nvSpPr>
        <p:spPr>
          <a:xfrm>
            <a:off x="1252877" y="1748917"/>
            <a:ext cx="29999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7"/>
          <p:cNvSpPr/>
          <p:nvPr/>
        </p:nvSpPr>
        <p:spPr>
          <a:xfrm rot="653992">
            <a:off x="1669311" y="1601345"/>
            <a:ext cx="299997" cy="15132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7"/>
          <p:cNvSpPr/>
          <p:nvPr/>
        </p:nvSpPr>
        <p:spPr>
          <a:xfrm rot="653992">
            <a:off x="3087209" y="1321415"/>
            <a:ext cx="299997" cy="15132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7"/>
          <p:cNvSpPr/>
          <p:nvPr/>
        </p:nvSpPr>
        <p:spPr>
          <a:xfrm rot="653992">
            <a:off x="3312607" y="1758480"/>
            <a:ext cx="156830" cy="13065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7"/>
          <p:cNvSpPr/>
          <p:nvPr/>
        </p:nvSpPr>
        <p:spPr>
          <a:xfrm rot="653992">
            <a:off x="2589802" y="3751132"/>
            <a:ext cx="225927" cy="13065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7"/>
          <p:cNvSpPr/>
          <p:nvPr/>
        </p:nvSpPr>
        <p:spPr>
          <a:xfrm rot="653992">
            <a:off x="1770624" y="3625108"/>
            <a:ext cx="225927" cy="13065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"/>
          <p:cNvSpPr/>
          <p:nvPr/>
        </p:nvSpPr>
        <p:spPr>
          <a:xfrm>
            <a:off x="1209327" y="3660807"/>
            <a:ext cx="236242" cy="17101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7"/>
          <p:cNvSpPr/>
          <p:nvPr/>
        </p:nvSpPr>
        <p:spPr>
          <a:xfrm>
            <a:off x="298443" y="1092616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7"/>
          <p:cNvSpPr/>
          <p:nvPr/>
        </p:nvSpPr>
        <p:spPr>
          <a:xfrm>
            <a:off x="2318541" y="1087193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7"/>
          <p:cNvSpPr/>
          <p:nvPr/>
        </p:nvSpPr>
        <p:spPr>
          <a:xfrm>
            <a:off x="880973" y="3100670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7"/>
          <p:cNvSpPr txBox="1"/>
          <p:nvPr/>
        </p:nvSpPr>
        <p:spPr>
          <a:xfrm>
            <a:off x="1581694" y="1567179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37°</a:t>
            </a: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1087047" y="1642927"/>
            <a:ext cx="501444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0" name="Google Shape;130;p7"/>
          <p:cNvSpPr txBox="1"/>
          <p:nvPr/>
        </p:nvSpPr>
        <p:spPr>
          <a:xfrm>
            <a:off x="861035" y="141488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43°</a:t>
            </a:r>
            <a:endParaRPr/>
          </a:p>
        </p:txBody>
      </p:sp>
      <p:sp>
        <p:nvSpPr>
          <p:cNvPr id="131" name="Google Shape;131;p7"/>
          <p:cNvSpPr txBox="1"/>
          <p:nvPr/>
        </p:nvSpPr>
        <p:spPr>
          <a:xfrm>
            <a:off x="3086988" y="134179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56°</a:t>
            </a:r>
            <a:endParaRPr/>
          </a:p>
        </p:txBody>
      </p:sp>
      <p:sp>
        <p:nvSpPr>
          <p:cNvPr id="132" name="Google Shape;132;p7"/>
          <p:cNvSpPr txBox="1"/>
          <p:nvPr/>
        </p:nvSpPr>
        <p:spPr>
          <a:xfrm>
            <a:off x="3114704" y="1700695"/>
            <a:ext cx="501444" cy="24622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33" name="Google Shape;133;p7"/>
          <p:cNvSpPr txBox="1"/>
          <p:nvPr/>
        </p:nvSpPr>
        <p:spPr>
          <a:xfrm>
            <a:off x="1256226" y="369238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51°</a:t>
            </a:r>
            <a:endParaRPr/>
          </a:p>
        </p:txBody>
      </p:sp>
      <p:sp>
        <p:nvSpPr>
          <p:cNvPr id="134" name="Google Shape;134;p7"/>
          <p:cNvSpPr txBox="1"/>
          <p:nvPr/>
        </p:nvSpPr>
        <p:spPr>
          <a:xfrm>
            <a:off x="2471752" y="370871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36°</a:t>
            </a:r>
            <a:endParaRPr/>
          </a:p>
        </p:txBody>
      </p:sp>
      <p:sp>
        <p:nvSpPr>
          <p:cNvPr id="135" name="Google Shape;135;p7"/>
          <p:cNvSpPr txBox="1"/>
          <p:nvPr/>
        </p:nvSpPr>
        <p:spPr>
          <a:xfrm>
            <a:off x="1677215" y="3563371"/>
            <a:ext cx="501444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136" name="Google Shape;136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24848" y="3107936"/>
            <a:ext cx="1885960" cy="154252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7"/>
          <p:cNvSpPr/>
          <p:nvPr/>
        </p:nvSpPr>
        <p:spPr>
          <a:xfrm rot="-1361692">
            <a:off x="6388520" y="4058660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7"/>
          <p:cNvSpPr/>
          <p:nvPr/>
        </p:nvSpPr>
        <p:spPr>
          <a:xfrm rot="-1361692">
            <a:off x="6595760" y="3772851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7"/>
          <p:cNvSpPr/>
          <p:nvPr/>
        </p:nvSpPr>
        <p:spPr>
          <a:xfrm rot="-1361692">
            <a:off x="7023075" y="3736446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7"/>
          <p:cNvSpPr/>
          <p:nvPr/>
        </p:nvSpPr>
        <p:spPr>
          <a:xfrm rot="-1361692">
            <a:off x="6090168" y="4459480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7"/>
          <p:cNvSpPr/>
          <p:nvPr/>
        </p:nvSpPr>
        <p:spPr>
          <a:xfrm rot="-1361692">
            <a:off x="6831412" y="4095607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7"/>
          <p:cNvSpPr/>
          <p:nvPr/>
        </p:nvSpPr>
        <p:spPr>
          <a:xfrm rot="-1361692">
            <a:off x="7541224" y="3731412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7"/>
          <p:cNvSpPr/>
          <p:nvPr/>
        </p:nvSpPr>
        <p:spPr>
          <a:xfrm rot="-1361692">
            <a:off x="5896862" y="3761754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7"/>
          <p:cNvSpPr/>
          <p:nvPr/>
        </p:nvSpPr>
        <p:spPr>
          <a:xfrm rot="-1361692">
            <a:off x="7013048" y="3150452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"/>
          <p:cNvSpPr txBox="1"/>
          <p:nvPr/>
        </p:nvSpPr>
        <p:spPr>
          <a:xfrm>
            <a:off x="6266384" y="3990121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38°</a:t>
            </a:r>
            <a:endParaRPr/>
          </a:p>
        </p:txBody>
      </p:sp>
      <p:sp>
        <p:nvSpPr>
          <p:cNvPr id="146" name="Google Shape;146;p7"/>
          <p:cNvSpPr txBox="1"/>
          <p:nvPr/>
        </p:nvSpPr>
        <p:spPr>
          <a:xfrm>
            <a:off x="6525611" y="369472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97°</a:t>
            </a:r>
            <a:endParaRPr/>
          </a:p>
        </p:txBody>
      </p:sp>
      <p:sp>
        <p:nvSpPr>
          <p:cNvPr id="147" name="Google Shape;147;p7"/>
          <p:cNvSpPr txBox="1"/>
          <p:nvPr/>
        </p:nvSpPr>
        <p:spPr>
          <a:xfrm>
            <a:off x="6922074" y="366174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45°</a:t>
            </a:r>
            <a:endParaRPr/>
          </a:p>
        </p:txBody>
      </p:sp>
      <p:sp>
        <p:nvSpPr>
          <p:cNvPr id="148" name="Google Shape;148;p7"/>
          <p:cNvSpPr txBox="1"/>
          <p:nvPr/>
        </p:nvSpPr>
        <p:spPr>
          <a:xfrm>
            <a:off x="5928019" y="4376009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149" name="Google Shape;149;p7"/>
          <p:cNvSpPr txBox="1"/>
          <p:nvPr/>
        </p:nvSpPr>
        <p:spPr>
          <a:xfrm>
            <a:off x="6776333" y="404071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150" name="Google Shape;150;p7"/>
          <p:cNvSpPr txBox="1"/>
          <p:nvPr/>
        </p:nvSpPr>
        <p:spPr>
          <a:xfrm>
            <a:off x="7541917" y="358459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151" name="Google Shape;151;p7"/>
          <p:cNvSpPr txBox="1"/>
          <p:nvPr/>
        </p:nvSpPr>
        <p:spPr>
          <a:xfrm>
            <a:off x="5841858" y="371465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152" name="Google Shape;152;p7"/>
          <p:cNvSpPr txBox="1"/>
          <p:nvPr/>
        </p:nvSpPr>
        <p:spPr>
          <a:xfrm>
            <a:off x="6993878" y="308859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153" name="Google Shape;153;p7"/>
          <p:cNvSpPr/>
          <p:nvPr/>
        </p:nvSpPr>
        <p:spPr>
          <a:xfrm>
            <a:off x="2221518" y="1086546"/>
            <a:ext cx="1638672" cy="8990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" name="Google Shape;154;p7"/>
          <p:cNvGrpSpPr/>
          <p:nvPr/>
        </p:nvGrpSpPr>
        <p:grpSpPr>
          <a:xfrm>
            <a:off x="2361438" y="1248678"/>
            <a:ext cx="1412752" cy="991111"/>
            <a:chOff x="2287482" y="2808816"/>
            <a:chExt cx="1714500" cy="1170105"/>
          </a:xfrm>
        </p:grpSpPr>
        <p:cxnSp>
          <p:nvCxnSpPr>
            <p:cNvPr id="155" name="Google Shape;155;p7"/>
            <p:cNvCxnSpPr/>
            <p:nvPr/>
          </p:nvCxnSpPr>
          <p:spPr>
            <a:xfrm>
              <a:off x="2287482" y="3694641"/>
              <a:ext cx="1714500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6" name="Google Shape;156;p7"/>
            <p:cNvCxnSpPr/>
            <p:nvPr/>
          </p:nvCxnSpPr>
          <p:spPr>
            <a:xfrm>
              <a:off x="3068532" y="2808816"/>
              <a:ext cx="0" cy="885825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7" name="Google Shape;157;p7"/>
            <p:cNvSpPr/>
            <p:nvPr/>
          </p:nvSpPr>
          <p:spPr>
            <a:xfrm>
              <a:off x="2954239" y="3580341"/>
              <a:ext cx="114293" cy="11428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 rot="-2243716">
              <a:off x="3022286" y="3421121"/>
              <a:ext cx="322910" cy="512406"/>
            </a:xfrm>
            <a:prstGeom prst="arc">
              <a:avLst>
                <a:gd fmla="val 17000934" name="adj1"/>
                <a:gd fmla="val 2421276" name="adj2"/>
              </a:avLst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9" name="Google Shape;159;p7"/>
            <p:cNvCxnSpPr/>
            <p:nvPr/>
          </p:nvCxnSpPr>
          <p:spPr>
            <a:xfrm flipH="1" rot="10800000">
              <a:off x="3064990" y="3218395"/>
              <a:ext cx="647700" cy="476242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60" name="Google Shape;160;p7"/>
          <p:cNvSpPr txBox="1"/>
          <p:nvPr/>
        </p:nvSpPr>
        <p:spPr>
          <a:xfrm>
            <a:off x="3074501" y="1738107"/>
            <a:ext cx="501444" cy="24622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61" name="Google Shape;161;p7"/>
          <p:cNvSpPr txBox="1"/>
          <p:nvPr/>
        </p:nvSpPr>
        <p:spPr>
          <a:xfrm>
            <a:off x="2991791" y="1581746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56°</a:t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>
            <a:off x="1076726" y="3274140"/>
            <a:ext cx="1855681" cy="74885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7"/>
          <p:cNvSpPr/>
          <p:nvPr/>
        </p:nvSpPr>
        <p:spPr>
          <a:xfrm rot="-775179">
            <a:off x="1609690" y="3627520"/>
            <a:ext cx="479079" cy="527568"/>
          </a:xfrm>
          <a:prstGeom prst="arc">
            <a:avLst>
              <a:gd fmla="val 12359015" name="adj1"/>
              <a:gd fmla="val 0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7"/>
          <p:cNvSpPr/>
          <p:nvPr/>
        </p:nvSpPr>
        <p:spPr>
          <a:xfrm>
            <a:off x="2121977" y="3618854"/>
            <a:ext cx="479079" cy="527568"/>
          </a:xfrm>
          <a:prstGeom prst="arc">
            <a:avLst>
              <a:gd fmla="val 19046890" name="adj1"/>
              <a:gd fmla="val 2088761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5" name="Google Shape;165;p7"/>
          <p:cNvCxnSpPr/>
          <p:nvPr/>
        </p:nvCxnSpPr>
        <p:spPr>
          <a:xfrm flipH="1" rot="10800000">
            <a:off x="1115314" y="3834471"/>
            <a:ext cx="1928220" cy="1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6" name="Google Shape;166;p7"/>
          <p:cNvCxnSpPr/>
          <p:nvPr/>
        </p:nvCxnSpPr>
        <p:spPr>
          <a:xfrm rot="10800000">
            <a:off x="1299885" y="3220842"/>
            <a:ext cx="583105" cy="619938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7" name="Google Shape;167;p7"/>
          <p:cNvCxnSpPr/>
          <p:nvPr/>
        </p:nvCxnSpPr>
        <p:spPr>
          <a:xfrm flipH="1" rot="10800000">
            <a:off x="2308027" y="3428559"/>
            <a:ext cx="735507" cy="405912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8" name="Google Shape;168;p7"/>
          <p:cNvSpPr txBox="1"/>
          <p:nvPr/>
        </p:nvSpPr>
        <p:spPr>
          <a:xfrm>
            <a:off x="1386368" y="359613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51°</a:t>
            </a:r>
            <a:endParaRPr/>
          </a:p>
        </p:txBody>
      </p:sp>
      <p:sp>
        <p:nvSpPr>
          <p:cNvPr id="169" name="Google Shape;169;p7"/>
          <p:cNvSpPr txBox="1"/>
          <p:nvPr/>
        </p:nvSpPr>
        <p:spPr>
          <a:xfrm>
            <a:off x="1768662" y="3434778"/>
            <a:ext cx="501444" cy="246221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70" name="Google Shape;170;p7"/>
          <p:cNvSpPr txBox="1"/>
          <p:nvPr/>
        </p:nvSpPr>
        <p:spPr>
          <a:xfrm>
            <a:off x="2538608" y="3636417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36°</a:t>
            </a:r>
            <a:endParaRPr/>
          </a:p>
        </p:txBody>
      </p:sp>
      <p:sp>
        <p:nvSpPr>
          <p:cNvPr id="171" name="Google Shape;17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2" name="Google Shape;17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Each diagram contains two straight lines. Calculate the missing angles.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Is ABC a straight line? How do you know?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4" name="Google Shape;174;p7"/>
          <p:cNvCxnSpPr/>
          <p:nvPr/>
        </p:nvCxnSpPr>
        <p:spPr>
          <a:xfrm flipH="1" rot="10800000">
            <a:off x="4980973" y="1844741"/>
            <a:ext cx="1285411" cy="64394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5" name="Google Shape;175;p7"/>
          <p:cNvCxnSpPr/>
          <p:nvPr/>
        </p:nvCxnSpPr>
        <p:spPr>
          <a:xfrm>
            <a:off x="5092103" y="1717360"/>
            <a:ext cx="1174281" cy="915981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6" name="Google Shape;176;p7"/>
          <p:cNvCxnSpPr/>
          <p:nvPr/>
        </p:nvCxnSpPr>
        <p:spPr>
          <a:xfrm flipH="1">
            <a:off x="7374948" y="1550969"/>
            <a:ext cx="207664" cy="1305512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7" name="Google Shape;177;p7"/>
          <p:cNvCxnSpPr/>
          <p:nvPr/>
        </p:nvCxnSpPr>
        <p:spPr>
          <a:xfrm flipH="1" rot="10800000">
            <a:off x="7056649" y="2112145"/>
            <a:ext cx="1401066" cy="13476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8" name="Google Shape;178;p7"/>
          <p:cNvSpPr/>
          <p:nvPr/>
        </p:nvSpPr>
        <p:spPr>
          <a:xfrm rot="1254604">
            <a:off x="5485389" y="1976155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7"/>
          <p:cNvSpPr/>
          <p:nvPr/>
        </p:nvSpPr>
        <p:spPr>
          <a:xfrm rot="-9126412">
            <a:off x="5388945" y="2043996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"/>
          <p:cNvSpPr/>
          <p:nvPr/>
        </p:nvSpPr>
        <p:spPr>
          <a:xfrm rot="-4286848">
            <a:off x="5353932" y="2030602"/>
            <a:ext cx="533703" cy="433636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/>
          <p:nvPr/>
        </p:nvSpPr>
        <p:spPr>
          <a:xfrm rot="6292508">
            <a:off x="5391170" y="1836496"/>
            <a:ext cx="533703" cy="433636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7"/>
          <p:cNvSpPr/>
          <p:nvPr/>
        </p:nvSpPr>
        <p:spPr>
          <a:xfrm rot="-2000962">
            <a:off x="7268200" y="2041163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7"/>
          <p:cNvSpPr/>
          <p:nvPr/>
        </p:nvSpPr>
        <p:spPr>
          <a:xfrm rot="8357493">
            <a:off x="7250602" y="2033266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"/>
          <p:cNvSpPr/>
          <p:nvPr/>
        </p:nvSpPr>
        <p:spPr>
          <a:xfrm rot="3842621">
            <a:off x="7260517" y="1985058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7"/>
          <p:cNvSpPr/>
          <p:nvPr/>
        </p:nvSpPr>
        <p:spPr>
          <a:xfrm rot="-7328724">
            <a:off x="7298587" y="2096838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7"/>
          <p:cNvSpPr txBox="1"/>
          <p:nvPr/>
        </p:nvSpPr>
        <p:spPr>
          <a:xfrm>
            <a:off x="5091693" y="2007858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70°</a:t>
            </a:r>
            <a:endParaRPr/>
          </a:p>
        </p:txBody>
      </p:sp>
      <p:sp>
        <p:nvSpPr>
          <p:cNvPr id="187" name="Google Shape;187;p7"/>
          <p:cNvSpPr txBox="1"/>
          <p:nvPr/>
        </p:nvSpPr>
        <p:spPr>
          <a:xfrm>
            <a:off x="5775912" y="2085815"/>
            <a:ext cx="501444" cy="246221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88" name="Google Shape;188;p7"/>
          <p:cNvSpPr txBox="1"/>
          <p:nvPr/>
        </p:nvSpPr>
        <p:spPr>
          <a:xfrm>
            <a:off x="7018908" y="189484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110°</a:t>
            </a:r>
            <a:endParaRPr/>
          </a:p>
        </p:txBody>
      </p:sp>
      <p:sp>
        <p:nvSpPr>
          <p:cNvPr id="189" name="Google Shape;189;p7"/>
          <p:cNvSpPr txBox="1"/>
          <p:nvPr/>
        </p:nvSpPr>
        <p:spPr>
          <a:xfrm>
            <a:off x="7486824" y="1874086"/>
            <a:ext cx="501444" cy="246221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90" name="Google Shape;190;p7"/>
          <p:cNvSpPr txBox="1"/>
          <p:nvPr/>
        </p:nvSpPr>
        <p:spPr>
          <a:xfrm>
            <a:off x="6956771" y="2303706"/>
            <a:ext cx="501444" cy="246221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91" name="Google Shape;191;p7"/>
          <p:cNvSpPr txBox="1"/>
          <p:nvPr/>
        </p:nvSpPr>
        <p:spPr>
          <a:xfrm>
            <a:off x="7406013" y="2298297"/>
            <a:ext cx="501444" cy="24622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92" name="Google Shape;192;p7"/>
          <p:cNvSpPr/>
          <p:nvPr/>
        </p:nvSpPr>
        <p:spPr>
          <a:xfrm>
            <a:off x="839561" y="2120307"/>
            <a:ext cx="2696251" cy="103582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7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-3129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99" name="Google Shape;199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00" name="Google Shape;20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"/>
          <p:cNvSpPr txBox="1"/>
          <p:nvPr>
            <p:ph type="title"/>
          </p:nvPr>
        </p:nvSpPr>
        <p:spPr>
          <a:xfrm>
            <a:off x="458975" y="446400"/>
            <a:ext cx="84549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73340"/>
                </a:solidFill>
              </a:rPr>
              <a:t>Find missing angles around a point and on a straight line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206" name="Google Shape;206;p9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missing angles.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Calculate the missing angles.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207" name="Google Shape;207;p9"/>
          <p:cNvSpPr txBox="1"/>
          <p:nvPr/>
        </p:nvSpPr>
        <p:spPr>
          <a:xfrm>
            <a:off x="4793427" y="97695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9"/>
          <p:cNvSpPr txBox="1"/>
          <p:nvPr/>
        </p:nvSpPr>
        <p:spPr>
          <a:xfrm>
            <a:off x="457200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Calculate the missing angles.</a:t>
            </a:r>
            <a:endParaRPr/>
          </a:p>
        </p:txBody>
      </p:sp>
      <p:pic>
        <p:nvPicPr>
          <p:cNvPr id="209" name="Google Shape;20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973" y="1403212"/>
            <a:ext cx="3401827" cy="108858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9"/>
          <p:cNvSpPr/>
          <p:nvPr/>
        </p:nvSpPr>
        <p:spPr>
          <a:xfrm>
            <a:off x="458973" y="1403212"/>
            <a:ext cx="285821" cy="2264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9"/>
          <p:cNvSpPr/>
          <p:nvPr/>
        </p:nvSpPr>
        <p:spPr>
          <a:xfrm>
            <a:off x="1651134" y="1403212"/>
            <a:ext cx="285821" cy="2264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9"/>
          <p:cNvSpPr/>
          <p:nvPr/>
        </p:nvSpPr>
        <p:spPr>
          <a:xfrm>
            <a:off x="2755967" y="1403211"/>
            <a:ext cx="285821" cy="22648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9"/>
          <p:cNvSpPr/>
          <p:nvPr/>
        </p:nvSpPr>
        <p:spPr>
          <a:xfrm>
            <a:off x="960417" y="1947504"/>
            <a:ext cx="241577" cy="13201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9"/>
          <p:cNvSpPr txBox="1"/>
          <p:nvPr/>
        </p:nvSpPr>
        <p:spPr>
          <a:xfrm>
            <a:off x="863238" y="191817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73°</a:t>
            </a:r>
            <a:endParaRPr/>
          </a:p>
        </p:txBody>
      </p:sp>
      <p:sp>
        <p:nvSpPr>
          <p:cNvPr id="215" name="Google Shape;215;p9"/>
          <p:cNvSpPr/>
          <p:nvPr/>
        </p:nvSpPr>
        <p:spPr>
          <a:xfrm>
            <a:off x="576860" y="2286000"/>
            <a:ext cx="145812" cy="11061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9"/>
          <p:cNvSpPr txBox="1"/>
          <p:nvPr/>
        </p:nvSpPr>
        <p:spPr>
          <a:xfrm>
            <a:off x="423875" y="2202806"/>
            <a:ext cx="501444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17" name="Google Shape;217;p9"/>
          <p:cNvSpPr/>
          <p:nvPr/>
        </p:nvSpPr>
        <p:spPr>
          <a:xfrm>
            <a:off x="2086897" y="1403211"/>
            <a:ext cx="339213" cy="17486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 txBox="1"/>
          <p:nvPr/>
        </p:nvSpPr>
        <p:spPr>
          <a:xfrm>
            <a:off x="2056904" y="141594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310°</a:t>
            </a:r>
            <a:endParaRPr/>
          </a:p>
        </p:txBody>
      </p:sp>
      <p:sp>
        <p:nvSpPr>
          <p:cNvPr id="219" name="Google Shape;219;p9"/>
          <p:cNvSpPr/>
          <p:nvPr/>
        </p:nvSpPr>
        <p:spPr>
          <a:xfrm>
            <a:off x="2086897" y="2079523"/>
            <a:ext cx="184355" cy="12328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9"/>
          <p:cNvSpPr txBox="1"/>
          <p:nvPr/>
        </p:nvSpPr>
        <p:spPr>
          <a:xfrm>
            <a:off x="1924666" y="1887986"/>
            <a:ext cx="501444" cy="24622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21" name="Google Shape;221;p9"/>
          <p:cNvSpPr/>
          <p:nvPr/>
        </p:nvSpPr>
        <p:spPr>
          <a:xfrm>
            <a:off x="2965590" y="1547404"/>
            <a:ext cx="285821" cy="1328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9"/>
          <p:cNvSpPr/>
          <p:nvPr/>
        </p:nvSpPr>
        <p:spPr>
          <a:xfrm>
            <a:off x="2985193" y="1570151"/>
            <a:ext cx="212923" cy="16431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9"/>
          <p:cNvSpPr txBox="1"/>
          <p:nvPr/>
        </p:nvSpPr>
        <p:spPr>
          <a:xfrm>
            <a:off x="2932416" y="1484816"/>
            <a:ext cx="61648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220°</a:t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>
            <a:off x="3432830" y="2020529"/>
            <a:ext cx="232144" cy="14274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9"/>
          <p:cNvSpPr txBox="1"/>
          <p:nvPr/>
        </p:nvSpPr>
        <p:spPr>
          <a:xfrm>
            <a:off x="3268998" y="1813893"/>
            <a:ext cx="501444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226" name="Google Shape;226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66484" y="3097865"/>
            <a:ext cx="3640826" cy="1319879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9"/>
          <p:cNvSpPr/>
          <p:nvPr/>
        </p:nvSpPr>
        <p:spPr>
          <a:xfrm rot="-3990998">
            <a:off x="829170" y="3345858"/>
            <a:ext cx="162420" cy="6255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9"/>
          <p:cNvSpPr/>
          <p:nvPr/>
        </p:nvSpPr>
        <p:spPr>
          <a:xfrm>
            <a:off x="316523" y="3701919"/>
            <a:ext cx="305060" cy="146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9"/>
          <p:cNvSpPr/>
          <p:nvPr/>
        </p:nvSpPr>
        <p:spPr>
          <a:xfrm>
            <a:off x="910380" y="3795886"/>
            <a:ext cx="305060" cy="146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9"/>
          <p:cNvSpPr txBox="1"/>
          <p:nvPr/>
        </p:nvSpPr>
        <p:spPr>
          <a:xfrm>
            <a:off x="273281" y="370365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210°</a:t>
            </a:r>
            <a:endParaRPr/>
          </a:p>
        </p:txBody>
      </p:sp>
      <p:sp>
        <p:nvSpPr>
          <p:cNvPr id="231" name="Google Shape;231;p9"/>
          <p:cNvSpPr txBox="1"/>
          <p:nvPr/>
        </p:nvSpPr>
        <p:spPr>
          <a:xfrm>
            <a:off x="845817" y="3694871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140°</a:t>
            </a:r>
            <a:endParaRPr/>
          </a:p>
        </p:txBody>
      </p:sp>
      <p:sp>
        <p:nvSpPr>
          <p:cNvPr id="232" name="Google Shape;232;p9"/>
          <p:cNvSpPr txBox="1"/>
          <p:nvPr/>
        </p:nvSpPr>
        <p:spPr>
          <a:xfrm>
            <a:off x="659658" y="3225246"/>
            <a:ext cx="501444" cy="24622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33" name="Google Shape;233;p9"/>
          <p:cNvSpPr/>
          <p:nvPr/>
        </p:nvSpPr>
        <p:spPr>
          <a:xfrm>
            <a:off x="2038081" y="3513804"/>
            <a:ext cx="233171" cy="1437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9"/>
          <p:cNvSpPr/>
          <p:nvPr/>
        </p:nvSpPr>
        <p:spPr>
          <a:xfrm>
            <a:off x="1818005" y="3972398"/>
            <a:ext cx="233171" cy="1437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9"/>
          <p:cNvSpPr/>
          <p:nvPr/>
        </p:nvSpPr>
        <p:spPr>
          <a:xfrm>
            <a:off x="1366540" y="3652090"/>
            <a:ext cx="233171" cy="1437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9"/>
          <p:cNvSpPr txBox="1"/>
          <p:nvPr/>
        </p:nvSpPr>
        <p:spPr>
          <a:xfrm>
            <a:off x="1683868" y="3890736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110°</a:t>
            </a:r>
            <a:endParaRPr/>
          </a:p>
        </p:txBody>
      </p:sp>
      <p:sp>
        <p:nvSpPr>
          <p:cNvPr id="237" name="Google Shape;237;p9"/>
          <p:cNvSpPr txBox="1"/>
          <p:nvPr/>
        </p:nvSpPr>
        <p:spPr>
          <a:xfrm>
            <a:off x="1934590" y="3506027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100°</a:t>
            </a:r>
            <a:endParaRPr/>
          </a:p>
        </p:txBody>
      </p:sp>
      <p:sp>
        <p:nvSpPr>
          <p:cNvPr id="238" name="Google Shape;238;p9"/>
          <p:cNvSpPr txBox="1"/>
          <p:nvPr/>
        </p:nvSpPr>
        <p:spPr>
          <a:xfrm>
            <a:off x="1380505" y="3423143"/>
            <a:ext cx="501444" cy="246221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39" name="Google Shape;239;p9"/>
          <p:cNvSpPr/>
          <p:nvPr/>
        </p:nvSpPr>
        <p:spPr>
          <a:xfrm>
            <a:off x="3305160" y="3408071"/>
            <a:ext cx="164020" cy="13397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9"/>
          <p:cNvSpPr/>
          <p:nvPr/>
        </p:nvSpPr>
        <p:spPr>
          <a:xfrm>
            <a:off x="2856573" y="3597605"/>
            <a:ext cx="164020" cy="13397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9"/>
          <p:cNvSpPr/>
          <p:nvPr/>
        </p:nvSpPr>
        <p:spPr>
          <a:xfrm>
            <a:off x="3469692" y="3823749"/>
            <a:ext cx="195282" cy="13397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9"/>
          <p:cNvSpPr txBox="1"/>
          <p:nvPr/>
        </p:nvSpPr>
        <p:spPr>
          <a:xfrm>
            <a:off x="2782407" y="3523968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61°</a:t>
            </a:r>
            <a:endParaRPr/>
          </a:p>
        </p:txBody>
      </p:sp>
      <p:sp>
        <p:nvSpPr>
          <p:cNvPr id="243" name="Google Shape;243;p9"/>
          <p:cNvSpPr txBox="1"/>
          <p:nvPr/>
        </p:nvSpPr>
        <p:spPr>
          <a:xfrm>
            <a:off x="3359356" y="379807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113°</a:t>
            </a:r>
            <a:endParaRPr/>
          </a:p>
        </p:txBody>
      </p:sp>
      <p:sp>
        <p:nvSpPr>
          <p:cNvPr id="244" name="Google Shape;244;p9"/>
          <p:cNvSpPr txBox="1"/>
          <p:nvPr/>
        </p:nvSpPr>
        <p:spPr>
          <a:xfrm>
            <a:off x="3154911" y="3325569"/>
            <a:ext cx="501444" cy="246221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245" name="Google Shape;245;p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4846729" y="997781"/>
            <a:ext cx="3213659" cy="130905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9"/>
          <p:cNvSpPr/>
          <p:nvPr/>
        </p:nvSpPr>
        <p:spPr>
          <a:xfrm>
            <a:off x="5571460" y="1484816"/>
            <a:ext cx="186566" cy="14488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9"/>
          <p:cNvSpPr/>
          <p:nvPr/>
        </p:nvSpPr>
        <p:spPr>
          <a:xfrm>
            <a:off x="5968151" y="1669013"/>
            <a:ext cx="186566" cy="14488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9"/>
          <p:cNvSpPr/>
          <p:nvPr/>
        </p:nvSpPr>
        <p:spPr>
          <a:xfrm>
            <a:off x="5418870" y="2079524"/>
            <a:ext cx="281382" cy="14488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9"/>
          <p:cNvSpPr txBox="1"/>
          <p:nvPr/>
        </p:nvSpPr>
        <p:spPr>
          <a:xfrm>
            <a:off x="5314822" y="202885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230°</a:t>
            </a:r>
            <a:endParaRPr/>
          </a:p>
        </p:txBody>
      </p:sp>
      <p:sp>
        <p:nvSpPr>
          <p:cNvPr id="250" name="Google Shape;250;p9"/>
          <p:cNvSpPr txBox="1"/>
          <p:nvPr/>
        </p:nvSpPr>
        <p:spPr>
          <a:xfrm>
            <a:off x="5411963" y="1440443"/>
            <a:ext cx="501444" cy="246221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1" name="Google Shape;251;p9"/>
          <p:cNvSpPr txBox="1"/>
          <p:nvPr/>
        </p:nvSpPr>
        <p:spPr>
          <a:xfrm>
            <a:off x="5715987" y="1592038"/>
            <a:ext cx="501444" cy="246221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2" name="Google Shape;252;p9"/>
          <p:cNvSpPr/>
          <p:nvPr/>
        </p:nvSpPr>
        <p:spPr>
          <a:xfrm>
            <a:off x="4932020" y="1032028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9"/>
          <p:cNvSpPr/>
          <p:nvPr/>
        </p:nvSpPr>
        <p:spPr>
          <a:xfrm>
            <a:off x="6726161" y="1032553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9"/>
          <p:cNvSpPr/>
          <p:nvPr/>
        </p:nvSpPr>
        <p:spPr>
          <a:xfrm>
            <a:off x="6853687" y="1565594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9"/>
          <p:cNvSpPr/>
          <p:nvPr/>
        </p:nvSpPr>
        <p:spPr>
          <a:xfrm>
            <a:off x="7061480" y="2011096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9"/>
          <p:cNvSpPr/>
          <p:nvPr/>
        </p:nvSpPr>
        <p:spPr>
          <a:xfrm>
            <a:off x="7560934" y="1877661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9"/>
          <p:cNvSpPr/>
          <p:nvPr/>
        </p:nvSpPr>
        <p:spPr>
          <a:xfrm>
            <a:off x="7606066" y="1462175"/>
            <a:ext cx="281535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9"/>
          <p:cNvSpPr/>
          <p:nvPr/>
        </p:nvSpPr>
        <p:spPr>
          <a:xfrm>
            <a:off x="7343015" y="1202486"/>
            <a:ext cx="153097" cy="20683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9"/>
          <p:cNvSpPr txBox="1"/>
          <p:nvPr/>
        </p:nvSpPr>
        <p:spPr>
          <a:xfrm>
            <a:off x="6835488" y="153868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122°</a:t>
            </a:r>
            <a:endParaRPr/>
          </a:p>
        </p:txBody>
      </p:sp>
      <p:sp>
        <p:nvSpPr>
          <p:cNvPr id="260" name="Google Shape;260;p9"/>
          <p:cNvSpPr txBox="1"/>
          <p:nvPr/>
        </p:nvSpPr>
        <p:spPr>
          <a:xfrm>
            <a:off x="7187068" y="1210919"/>
            <a:ext cx="501444" cy="24622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61" name="Google Shape;261;p9"/>
          <p:cNvSpPr txBox="1"/>
          <p:nvPr/>
        </p:nvSpPr>
        <p:spPr>
          <a:xfrm>
            <a:off x="6955437" y="1962079"/>
            <a:ext cx="501444" cy="24622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-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62" name="Google Shape;262;p9"/>
          <p:cNvSpPr txBox="1"/>
          <p:nvPr/>
        </p:nvSpPr>
        <p:spPr>
          <a:xfrm>
            <a:off x="7489422" y="147968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47°</a:t>
            </a:r>
            <a:endParaRPr/>
          </a:p>
        </p:txBody>
      </p:sp>
      <p:sp>
        <p:nvSpPr>
          <p:cNvPr id="263" name="Google Shape;263;p9"/>
          <p:cNvSpPr txBox="1"/>
          <p:nvPr/>
        </p:nvSpPr>
        <p:spPr>
          <a:xfrm>
            <a:off x="7459382" y="182077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75°</a:t>
            </a:r>
            <a:endParaRPr/>
          </a:p>
        </p:txBody>
      </p:sp>
      <p:sp>
        <p:nvSpPr>
          <p:cNvPr id="264" name="Google Shape;264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65" name="Google Shape;26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pic>
        <p:nvPicPr>
          <p:cNvPr id="266" name="Google Shape;266;p9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887802" y="3029217"/>
            <a:ext cx="2980374" cy="1189477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9"/>
          <p:cNvSpPr/>
          <p:nvPr/>
        </p:nvSpPr>
        <p:spPr>
          <a:xfrm>
            <a:off x="5363427" y="3509353"/>
            <a:ext cx="226867" cy="13397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9"/>
          <p:cNvSpPr/>
          <p:nvPr/>
        </p:nvSpPr>
        <p:spPr>
          <a:xfrm>
            <a:off x="5896398" y="3575296"/>
            <a:ext cx="226867" cy="133977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9"/>
          <p:cNvSpPr/>
          <p:nvPr/>
        </p:nvSpPr>
        <p:spPr>
          <a:xfrm>
            <a:off x="6604080" y="3074478"/>
            <a:ext cx="275353" cy="188654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C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9"/>
          <p:cNvSpPr/>
          <p:nvPr/>
        </p:nvSpPr>
        <p:spPr>
          <a:xfrm>
            <a:off x="7502904" y="3310986"/>
            <a:ext cx="13767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9"/>
          <p:cNvSpPr/>
          <p:nvPr/>
        </p:nvSpPr>
        <p:spPr>
          <a:xfrm>
            <a:off x="7202907" y="3767716"/>
            <a:ext cx="29999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9"/>
          <p:cNvSpPr/>
          <p:nvPr/>
        </p:nvSpPr>
        <p:spPr>
          <a:xfrm>
            <a:off x="5290600" y="3509352"/>
            <a:ext cx="305064" cy="13397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9"/>
          <p:cNvSpPr/>
          <p:nvPr/>
        </p:nvSpPr>
        <p:spPr>
          <a:xfrm>
            <a:off x="5881680" y="3555303"/>
            <a:ext cx="255668" cy="1644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9"/>
          <p:cNvSpPr/>
          <p:nvPr/>
        </p:nvSpPr>
        <p:spPr>
          <a:xfrm>
            <a:off x="6604080" y="3047638"/>
            <a:ext cx="275353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9"/>
          <p:cNvSpPr/>
          <p:nvPr/>
        </p:nvSpPr>
        <p:spPr>
          <a:xfrm>
            <a:off x="6600031" y="3202687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9"/>
          <p:cNvSpPr txBox="1"/>
          <p:nvPr/>
        </p:nvSpPr>
        <p:spPr>
          <a:xfrm>
            <a:off x="5768505" y="355530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58°</a:t>
            </a:r>
            <a:endParaRPr/>
          </a:p>
        </p:txBody>
      </p:sp>
      <p:sp>
        <p:nvSpPr>
          <p:cNvPr id="277" name="Google Shape;277;p9"/>
          <p:cNvSpPr txBox="1"/>
          <p:nvPr/>
        </p:nvSpPr>
        <p:spPr>
          <a:xfrm>
            <a:off x="5221349" y="3452185"/>
            <a:ext cx="501444" cy="246221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78" name="Google Shape;278;p9"/>
          <p:cNvSpPr txBox="1"/>
          <p:nvPr/>
        </p:nvSpPr>
        <p:spPr>
          <a:xfrm>
            <a:off x="7208750" y="3805791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132°</a:t>
            </a:r>
            <a:endParaRPr/>
          </a:p>
        </p:txBody>
      </p:sp>
      <p:sp>
        <p:nvSpPr>
          <p:cNvPr id="279" name="Google Shape;279;p9"/>
          <p:cNvSpPr txBox="1"/>
          <p:nvPr/>
        </p:nvSpPr>
        <p:spPr>
          <a:xfrm>
            <a:off x="7321020" y="3283764"/>
            <a:ext cx="501444" cy="246221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0" name="Google Shape;280;p9"/>
          <p:cNvSpPr txBox="1"/>
          <p:nvPr/>
        </p:nvSpPr>
        <p:spPr>
          <a:xfrm>
            <a:off x="149941" y="1757058"/>
            <a:ext cx="775378" cy="246221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 b="-12194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1" name="Google Shape;281;p9"/>
          <p:cNvSpPr txBox="1"/>
          <p:nvPr/>
        </p:nvSpPr>
        <p:spPr>
          <a:xfrm>
            <a:off x="1663487" y="2281797"/>
            <a:ext cx="775378" cy="246221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 b="-12194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2" name="Google Shape;282;p9"/>
          <p:cNvSpPr txBox="1"/>
          <p:nvPr/>
        </p:nvSpPr>
        <p:spPr>
          <a:xfrm>
            <a:off x="3386145" y="2064729"/>
            <a:ext cx="775378" cy="246221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 b="-12498" l="0" r="0" t="-249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3" name="Google Shape;283;p9"/>
          <p:cNvSpPr txBox="1"/>
          <p:nvPr/>
        </p:nvSpPr>
        <p:spPr>
          <a:xfrm>
            <a:off x="693516" y="2891998"/>
            <a:ext cx="775378" cy="246221"/>
          </a:xfrm>
          <a:prstGeom prst="rect">
            <a:avLst/>
          </a:prstGeom>
          <a:blipFill rotWithShape="1">
            <a:blip r:embed="rId20">
              <a:alphaModFix/>
            </a:blip>
            <a:stretch>
              <a:fillRect b="-12194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4" name="Google Shape;284;p9"/>
          <p:cNvSpPr txBox="1"/>
          <p:nvPr/>
        </p:nvSpPr>
        <p:spPr>
          <a:xfrm>
            <a:off x="1207127" y="3292199"/>
            <a:ext cx="775378" cy="246221"/>
          </a:xfrm>
          <a:prstGeom prst="rect">
            <a:avLst/>
          </a:prstGeom>
          <a:blipFill rotWithShape="1">
            <a:blip r:embed="rId21">
              <a:alphaModFix/>
            </a:blip>
            <a:stretch>
              <a:fillRect b="-149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5" name="Google Shape;285;p9"/>
          <p:cNvSpPr txBox="1"/>
          <p:nvPr/>
        </p:nvSpPr>
        <p:spPr>
          <a:xfrm>
            <a:off x="5298846" y="1114098"/>
            <a:ext cx="775378" cy="246221"/>
          </a:xfrm>
          <a:prstGeom prst="rect">
            <a:avLst/>
          </a:prstGeom>
          <a:blipFill rotWithShape="1">
            <a:blip r:embed="rId22">
              <a:alphaModFix/>
            </a:blip>
            <a:stretch>
              <a:fillRect b="-1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6" name="Google Shape;286;p9"/>
          <p:cNvSpPr txBox="1"/>
          <p:nvPr/>
        </p:nvSpPr>
        <p:spPr>
          <a:xfrm>
            <a:off x="7351135" y="904020"/>
            <a:ext cx="775378" cy="246221"/>
          </a:xfrm>
          <a:prstGeom prst="rect">
            <a:avLst/>
          </a:prstGeom>
          <a:blipFill rotWithShape="1">
            <a:blip r:embed="rId23">
              <a:alphaModFix/>
            </a:blip>
            <a:stretch>
              <a:fillRect b="-12194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7" name="Google Shape;287;p9"/>
          <p:cNvSpPr txBox="1"/>
          <p:nvPr/>
        </p:nvSpPr>
        <p:spPr>
          <a:xfrm>
            <a:off x="4936474" y="3326870"/>
            <a:ext cx="775378" cy="246221"/>
          </a:xfrm>
          <a:prstGeom prst="rect">
            <a:avLst/>
          </a:prstGeom>
          <a:blipFill rotWithShape="1">
            <a:blip r:embed="rId24">
              <a:alphaModFix/>
            </a:blip>
            <a:stretch>
              <a:fillRect b="-12498" l="0" r="0" t="-249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8" name="Google Shape;288;p9"/>
          <p:cNvSpPr txBox="1"/>
          <p:nvPr/>
        </p:nvSpPr>
        <p:spPr>
          <a:xfrm>
            <a:off x="7126986" y="3041208"/>
            <a:ext cx="775378" cy="246221"/>
          </a:xfrm>
          <a:prstGeom prst="rect">
            <a:avLst/>
          </a:prstGeom>
          <a:blipFill rotWithShape="1">
            <a:blip r:embed="rId25">
              <a:alphaModFix/>
            </a:blip>
            <a:stretch>
              <a:fillRect b="-1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9" name="Google Shape;289;p9"/>
          <p:cNvSpPr txBox="1"/>
          <p:nvPr/>
        </p:nvSpPr>
        <p:spPr>
          <a:xfrm>
            <a:off x="3269000" y="3029225"/>
            <a:ext cx="864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m=96⁰</a:t>
            </a:r>
            <a:endParaRPr sz="120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0"/>
          <p:cNvSpPr txBox="1"/>
          <p:nvPr>
            <p:ph type="title"/>
          </p:nvPr>
        </p:nvSpPr>
        <p:spPr>
          <a:xfrm>
            <a:off x="458975" y="446400"/>
            <a:ext cx="84201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73340"/>
                </a:solidFill>
              </a:rPr>
              <a:t>Find missing angles around a point and on a straight line</a:t>
            </a:r>
            <a:endParaRPr>
              <a:solidFill>
                <a:srgbClr val="434343"/>
              </a:solidFill>
            </a:endParaRPr>
          </a:p>
        </p:txBody>
      </p:sp>
      <p:pic>
        <p:nvPicPr>
          <p:cNvPr id="295" name="Google Shape;29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2697" y="1017267"/>
            <a:ext cx="3561747" cy="2118337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10"/>
          <p:cNvSpPr/>
          <p:nvPr/>
        </p:nvSpPr>
        <p:spPr>
          <a:xfrm>
            <a:off x="839561" y="1439537"/>
            <a:ext cx="29999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0"/>
          <p:cNvSpPr/>
          <p:nvPr/>
        </p:nvSpPr>
        <p:spPr>
          <a:xfrm>
            <a:off x="1252877" y="1748917"/>
            <a:ext cx="299997" cy="18865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0"/>
          <p:cNvSpPr/>
          <p:nvPr/>
        </p:nvSpPr>
        <p:spPr>
          <a:xfrm rot="653992">
            <a:off x="1669311" y="1601345"/>
            <a:ext cx="299997" cy="15132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0"/>
          <p:cNvSpPr/>
          <p:nvPr/>
        </p:nvSpPr>
        <p:spPr>
          <a:xfrm rot="653992">
            <a:off x="3087209" y="1321415"/>
            <a:ext cx="299997" cy="15132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0"/>
          <p:cNvSpPr/>
          <p:nvPr/>
        </p:nvSpPr>
        <p:spPr>
          <a:xfrm rot="653992">
            <a:off x="3312607" y="1758480"/>
            <a:ext cx="156830" cy="13065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0"/>
          <p:cNvSpPr/>
          <p:nvPr/>
        </p:nvSpPr>
        <p:spPr>
          <a:xfrm rot="653992">
            <a:off x="2589802" y="3751132"/>
            <a:ext cx="225927" cy="13065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0"/>
          <p:cNvSpPr/>
          <p:nvPr/>
        </p:nvSpPr>
        <p:spPr>
          <a:xfrm rot="653992">
            <a:off x="1770624" y="3625108"/>
            <a:ext cx="225927" cy="13065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0"/>
          <p:cNvSpPr/>
          <p:nvPr/>
        </p:nvSpPr>
        <p:spPr>
          <a:xfrm>
            <a:off x="1209327" y="3660807"/>
            <a:ext cx="236242" cy="17101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0"/>
          <p:cNvSpPr/>
          <p:nvPr/>
        </p:nvSpPr>
        <p:spPr>
          <a:xfrm>
            <a:off x="298443" y="1092616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0"/>
          <p:cNvSpPr/>
          <p:nvPr/>
        </p:nvSpPr>
        <p:spPr>
          <a:xfrm>
            <a:off x="2318541" y="1087193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0"/>
          <p:cNvSpPr/>
          <p:nvPr/>
        </p:nvSpPr>
        <p:spPr>
          <a:xfrm>
            <a:off x="880973" y="3100670"/>
            <a:ext cx="334681" cy="1734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0"/>
          <p:cNvSpPr txBox="1"/>
          <p:nvPr/>
        </p:nvSpPr>
        <p:spPr>
          <a:xfrm>
            <a:off x="1581694" y="1567179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37°</a:t>
            </a:r>
            <a:endParaRPr/>
          </a:p>
        </p:txBody>
      </p:sp>
      <p:sp>
        <p:nvSpPr>
          <p:cNvPr id="308" name="Google Shape;308;p10"/>
          <p:cNvSpPr txBox="1"/>
          <p:nvPr/>
        </p:nvSpPr>
        <p:spPr>
          <a:xfrm>
            <a:off x="1087047" y="1642927"/>
            <a:ext cx="501444" cy="2462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09" name="Google Shape;309;p10"/>
          <p:cNvSpPr txBox="1"/>
          <p:nvPr/>
        </p:nvSpPr>
        <p:spPr>
          <a:xfrm>
            <a:off x="861035" y="141488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43°</a:t>
            </a:r>
            <a:endParaRPr/>
          </a:p>
        </p:txBody>
      </p:sp>
      <p:sp>
        <p:nvSpPr>
          <p:cNvPr id="310" name="Google Shape;310;p10"/>
          <p:cNvSpPr txBox="1"/>
          <p:nvPr/>
        </p:nvSpPr>
        <p:spPr>
          <a:xfrm>
            <a:off x="3086988" y="134179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56°</a:t>
            </a:r>
            <a:endParaRPr/>
          </a:p>
        </p:txBody>
      </p:sp>
      <p:sp>
        <p:nvSpPr>
          <p:cNvPr id="311" name="Google Shape;311;p10"/>
          <p:cNvSpPr txBox="1"/>
          <p:nvPr/>
        </p:nvSpPr>
        <p:spPr>
          <a:xfrm>
            <a:off x="3114704" y="1700695"/>
            <a:ext cx="501444" cy="24622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12" name="Google Shape;312;p10"/>
          <p:cNvSpPr txBox="1"/>
          <p:nvPr/>
        </p:nvSpPr>
        <p:spPr>
          <a:xfrm>
            <a:off x="1256226" y="369238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51°</a:t>
            </a:r>
            <a:endParaRPr/>
          </a:p>
        </p:txBody>
      </p:sp>
      <p:sp>
        <p:nvSpPr>
          <p:cNvPr id="313" name="Google Shape;313;p10"/>
          <p:cNvSpPr txBox="1"/>
          <p:nvPr/>
        </p:nvSpPr>
        <p:spPr>
          <a:xfrm>
            <a:off x="2471752" y="370871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36°</a:t>
            </a:r>
            <a:endParaRPr/>
          </a:p>
        </p:txBody>
      </p:sp>
      <p:sp>
        <p:nvSpPr>
          <p:cNvPr id="314" name="Google Shape;314;p10"/>
          <p:cNvSpPr txBox="1"/>
          <p:nvPr/>
        </p:nvSpPr>
        <p:spPr>
          <a:xfrm>
            <a:off x="1677215" y="3563371"/>
            <a:ext cx="501444" cy="24622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315" name="Google Shape;315;p1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24848" y="3107936"/>
            <a:ext cx="1885960" cy="1542529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10"/>
          <p:cNvSpPr/>
          <p:nvPr/>
        </p:nvSpPr>
        <p:spPr>
          <a:xfrm rot="-1361692">
            <a:off x="6388520" y="4058660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0"/>
          <p:cNvSpPr/>
          <p:nvPr/>
        </p:nvSpPr>
        <p:spPr>
          <a:xfrm rot="-1361692">
            <a:off x="6595760" y="3772851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0"/>
          <p:cNvSpPr/>
          <p:nvPr/>
        </p:nvSpPr>
        <p:spPr>
          <a:xfrm rot="-1361692">
            <a:off x="7023075" y="3736446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0"/>
          <p:cNvSpPr/>
          <p:nvPr/>
        </p:nvSpPr>
        <p:spPr>
          <a:xfrm rot="-1361692">
            <a:off x="6090168" y="4459480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0"/>
          <p:cNvSpPr/>
          <p:nvPr/>
        </p:nvSpPr>
        <p:spPr>
          <a:xfrm rot="-1361692">
            <a:off x="6831412" y="4095607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0"/>
          <p:cNvSpPr/>
          <p:nvPr/>
        </p:nvSpPr>
        <p:spPr>
          <a:xfrm rot="-1361692">
            <a:off x="7541224" y="3731412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0"/>
          <p:cNvSpPr/>
          <p:nvPr/>
        </p:nvSpPr>
        <p:spPr>
          <a:xfrm rot="-1361692">
            <a:off x="5896862" y="3761754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0"/>
          <p:cNvSpPr/>
          <p:nvPr/>
        </p:nvSpPr>
        <p:spPr>
          <a:xfrm rot="-1361692">
            <a:off x="7013048" y="3150452"/>
            <a:ext cx="177146" cy="13492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10"/>
          <p:cNvSpPr txBox="1"/>
          <p:nvPr/>
        </p:nvSpPr>
        <p:spPr>
          <a:xfrm>
            <a:off x="6266384" y="3990121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38°</a:t>
            </a:r>
            <a:endParaRPr/>
          </a:p>
        </p:txBody>
      </p:sp>
      <p:sp>
        <p:nvSpPr>
          <p:cNvPr id="325" name="Google Shape;325;p10"/>
          <p:cNvSpPr txBox="1"/>
          <p:nvPr/>
        </p:nvSpPr>
        <p:spPr>
          <a:xfrm>
            <a:off x="6525611" y="369472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97°</a:t>
            </a:r>
            <a:endParaRPr/>
          </a:p>
        </p:txBody>
      </p:sp>
      <p:sp>
        <p:nvSpPr>
          <p:cNvPr id="326" name="Google Shape;326;p10"/>
          <p:cNvSpPr txBox="1"/>
          <p:nvPr/>
        </p:nvSpPr>
        <p:spPr>
          <a:xfrm>
            <a:off x="6922074" y="3661740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45°</a:t>
            </a:r>
            <a:endParaRPr/>
          </a:p>
        </p:txBody>
      </p:sp>
      <p:sp>
        <p:nvSpPr>
          <p:cNvPr id="327" name="Google Shape;327;p10"/>
          <p:cNvSpPr txBox="1"/>
          <p:nvPr/>
        </p:nvSpPr>
        <p:spPr>
          <a:xfrm>
            <a:off x="5928019" y="4376009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/>
          </a:p>
        </p:txBody>
      </p:sp>
      <p:sp>
        <p:nvSpPr>
          <p:cNvPr id="328" name="Google Shape;328;p10"/>
          <p:cNvSpPr txBox="1"/>
          <p:nvPr/>
        </p:nvSpPr>
        <p:spPr>
          <a:xfrm>
            <a:off x="6776333" y="404071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/>
          </a:p>
        </p:txBody>
      </p:sp>
      <p:sp>
        <p:nvSpPr>
          <p:cNvPr id="329" name="Google Shape;329;p10"/>
          <p:cNvSpPr txBox="1"/>
          <p:nvPr/>
        </p:nvSpPr>
        <p:spPr>
          <a:xfrm>
            <a:off x="7541917" y="358459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/>
          </a:p>
        </p:txBody>
      </p:sp>
      <p:sp>
        <p:nvSpPr>
          <p:cNvPr id="330" name="Google Shape;330;p10"/>
          <p:cNvSpPr txBox="1"/>
          <p:nvPr/>
        </p:nvSpPr>
        <p:spPr>
          <a:xfrm>
            <a:off x="5841858" y="371465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/>
          </a:p>
        </p:txBody>
      </p:sp>
      <p:sp>
        <p:nvSpPr>
          <p:cNvPr id="331" name="Google Shape;331;p10"/>
          <p:cNvSpPr txBox="1"/>
          <p:nvPr/>
        </p:nvSpPr>
        <p:spPr>
          <a:xfrm>
            <a:off x="6993878" y="3088592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/>
          </a:p>
        </p:txBody>
      </p:sp>
      <p:sp>
        <p:nvSpPr>
          <p:cNvPr id="332" name="Google Shape;332;p10"/>
          <p:cNvSpPr/>
          <p:nvPr/>
        </p:nvSpPr>
        <p:spPr>
          <a:xfrm>
            <a:off x="2221518" y="1086546"/>
            <a:ext cx="1638672" cy="89900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3" name="Google Shape;333;p10"/>
          <p:cNvGrpSpPr/>
          <p:nvPr/>
        </p:nvGrpSpPr>
        <p:grpSpPr>
          <a:xfrm>
            <a:off x="2361438" y="1248678"/>
            <a:ext cx="1412752" cy="991111"/>
            <a:chOff x="2287482" y="2808816"/>
            <a:chExt cx="1714500" cy="1170105"/>
          </a:xfrm>
        </p:grpSpPr>
        <p:cxnSp>
          <p:nvCxnSpPr>
            <p:cNvPr id="334" name="Google Shape;334;p10"/>
            <p:cNvCxnSpPr/>
            <p:nvPr/>
          </p:nvCxnSpPr>
          <p:spPr>
            <a:xfrm>
              <a:off x="2287482" y="3694641"/>
              <a:ext cx="1714500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5" name="Google Shape;335;p10"/>
            <p:cNvCxnSpPr/>
            <p:nvPr/>
          </p:nvCxnSpPr>
          <p:spPr>
            <a:xfrm>
              <a:off x="3068532" y="2808816"/>
              <a:ext cx="0" cy="885825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36" name="Google Shape;336;p10"/>
            <p:cNvSpPr/>
            <p:nvPr/>
          </p:nvSpPr>
          <p:spPr>
            <a:xfrm>
              <a:off x="2954239" y="3580341"/>
              <a:ext cx="114293" cy="114283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0"/>
            <p:cNvSpPr/>
            <p:nvPr/>
          </p:nvSpPr>
          <p:spPr>
            <a:xfrm rot="-2243716">
              <a:off x="3022286" y="3421121"/>
              <a:ext cx="322910" cy="512406"/>
            </a:xfrm>
            <a:prstGeom prst="arc">
              <a:avLst>
                <a:gd fmla="val 17000934" name="adj1"/>
                <a:gd fmla="val 2421276" name="adj2"/>
              </a:avLst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38" name="Google Shape;338;p10"/>
            <p:cNvCxnSpPr/>
            <p:nvPr/>
          </p:nvCxnSpPr>
          <p:spPr>
            <a:xfrm flipH="1" rot="10800000">
              <a:off x="3064990" y="3218395"/>
              <a:ext cx="647700" cy="476242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339" name="Google Shape;339;p10"/>
          <p:cNvSpPr txBox="1"/>
          <p:nvPr/>
        </p:nvSpPr>
        <p:spPr>
          <a:xfrm>
            <a:off x="3074501" y="1738107"/>
            <a:ext cx="501444" cy="24622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40" name="Google Shape;340;p10"/>
          <p:cNvSpPr txBox="1"/>
          <p:nvPr/>
        </p:nvSpPr>
        <p:spPr>
          <a:xfrm>
            <a:off x="2991791" y="1581746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56°</a:t>
            </a:r>
            <a:endParaRPr/>
          </a:p>
        </p:txBody>
      </p:sp>
      <p:sp>
        <p:nvSpPr>
          <p:cNvPr id="341" name="Google Shape;341;p10"/>
          <p:cNvSpPr/>
          <p:nvPr/>
        </p:nvSpPr>
        <p:spPr>
          <a:xfrm>
            <a:off x="1076726" y="3274140"/>
            <a:ext cx="1855681" cy="74885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0"/>
          <p:cNvSpPr/>
          <p:nvPr/>
        </p:nvSpPr>
        <p:spPr>
          <a:xfrm rot="-775179">
            <a:off x="1609690" y="3627520"/>
            <a:ext cx="479079" cy="527568"/>
          </a:xfrm>
          <a:prstGeom prst="arc">
            <a:avLst>
              <a:gd fmla="val 12359015" name="adj1"/>
              <a:gd fmla="val 0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0"/>
          <p:cNvSpPr/>
          <p:nvPr/>
        </p:nvSpPr>
        <p:spPr>
          <a:xfrm>
            <a:off x="2121977" y="3618854"/>
            <a:ext cx="479079" cy="527568"/>
          </a:xfrm>
          <a:prstGeom prst="arc">
            <a:avLst>
              <a:gd fmla="val 19046890" name="adj1"/>
              <a:gd fmla="val 2088761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4" name="Google Shape;344;p10"/>
          <p:cNvCxnSpPr/>
          <p:nvPr/>
        </p:nvCxnSpPr>
        <p:spPr>
          <a:xfrm flipH="1" rot="10800000">
            <a:off x="1115314" y="3834471"/>
            <a:ext cx="1928220" cy="1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5" name="Google Shape;345;p10"/>
          <p:cNvCxnSpPr/>
          <p:nvPr/>
        </p:nvCxnSpPr>
        <p:spPr>
          <a:xfrm rot="10800000">
            <a:off x="1299885" y="3220842"/>
            <a:ext cx="583105" cy="619938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6" name="Google Shape;346;p10"/>
          <p:cNvCxnSpPr/>
          <p:nvPr/>
        </p:nvCxnSpPr>
        <p:spPr>
          <a:xfrm flipH="1" rot="10800000">
            <a:off x="2308027" y="3428559"/>
            <a:ext cx="735507" cy="405912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7" name="Google Shape;347;p10"/>
          <p:cNvSpPr txBox="1"/>
          <p:nvPr/>
        </p:nvSpPr>
        <p:spPr>
          <a:xfrm>
            <a:off x="1386368" y="3596133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51°</a:t>
            </a:r>
            <a:endParaRPr/>
          </a:p>
        </p:txBody>
      </p:sp>
      <p:sp>
        <p:nvSpPr>
          <p:cNvPr id="348" name="Google Shape;348;p10"/>
          <p:cNvSpPr txBox="1"/>
          <p:nvPr/>
        </p:nvSpPr>
        <p:spPr>
          <a:xfrm>
            <a:off x="1768662" y="3434778"/>
            <a:ext cx="501444" cy="246221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49" name="Google Shape;349;p10"/>
          <p:cNvSpPr txBox="1"/>
          <p:nvPr/>
        </p:nvSpPr>
        <p:spPr>
          <a:xfrm>
            <a:off x="2538608" y="3636417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36°</a:t>
            </a:r>
            <a:endParaRPr/>
          </a:p>
        </p:txBody>
      </p:sp>
      <p:sp>
        <p:nvSpPr>
          <p:cNvPr id="350" name="Google Shape;350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51" name="Google Shape;351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352" name="Google Shape;352;p10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Each diagram contains two straight lines. Calculate the missing angles.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Is ABC a straight line? How do you know?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53" name="Google Shape;353;p10"/>
          <p:cNvCxnSpPr/>
          <p:nvPr/>
        </p:nvCxnSpPr>
        <p:spPr>
          <a:xfrm flipH="1" rot="10800000">
            <a:off x="4980973" y="1844741"/>
            <a:ext cx="1285411" cy="64394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4" name="Google Shape;354;p10"/>
          <p:cNvCxnSpPr/>
          <p:nvPr/>
        </p:nvCxnSpPr>
        <p:spPr>
          <a:xfrm>
            <a:off x="5092103" y="1717360"/>
            <a:ext cx="1174281" cy="915981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5" name="Google Shape;355;p10"/>
          <p:cNvCxnSpPr/>
          <p:nvPr/>
        </p:nvCxnSpPr>
        <p:spPr>
          <a:xfrm flipH="1">
            <a:off x="7374948" y="1550969"/>
            <a:ext cx="207664" cy="1305512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6" name="Google Shape;356;p10"/>
          <p:cNvCxnSpPr/>
          <p:nvPr/>
        </p:nvCxnSpPr>
        <p:spPr>
          <a:xfrm flipH="1" rot="10800000">
            <a:off x="7056649" y="2112145"/>
            <a:ext cx="1401066" cy="13476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57" name="Google Shape;357;p10"/>
          <p:cNvSpPr/>
          <p:nvPr/>
        </p:nvSpPr>
        <p:spPr>
          <a:xfrm rot="1254604">
            <a:off x="5485389" y="1976155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10"/>
          <p:cNvSpPr/>
          <p:nvPr/>
        </p:nvSpPr>
        <p:spPr>
          <a:xfrm rot="-9126412">
            <a:off x="5388945" y="2043996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0"/>
          <p:cNvSpPr/>
          <p:nvPr/>
        </p:nvSpPr>
        <p:spPr>
          <a:xfrm rot="-4286848">
            <a:off x="5353932" y="2030602"/>
            <a:ext cx="533703" cy="433636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0"/>
          <p:cNvSpPr/>
          <p:nvPr/>
        </p:nvSpPr>
        <p:spPr>
          <a:xfrm rot="6292508">
            <a:off x="5391170" y="1836496"/>
            <a:ext cx="533703" cy="433636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0"/>
          <p:cNvSpPr/>
          <p:nvPr/>
        </p:nvSpPr>
        <p:spPr>
          <a:xfrm rot="-2000962">
            <a:off x="7268200" y="2041163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0"/>
          <p:cNvSpPr/>
          <p:nvPr/>
        </p:nvSpPr>
        <p:spPr>
          <a:xfrm rot="8357493">
            <a:off x="7250602" y="2033266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0"/>
          <p:cNvSpPr/>
          <p:nvPr/>
        </p:nvSpPr>
        <p:spPr>
          <a:xfrm rot="3842621">
            <a:off x="7260517" y="1985058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10"/>
          <p:cNvSpPr/>
          <p:nvPr/>
        </p:nvSpPr>
        <p:spPr>
          <a:xfrm rot="-7328724">
            <a:off x="7298587" y="2096838"/>
            <a:ext cx="431195" cy="311927"/>
          </a:xfrm>
          <a:prstGeom prst="arc">
            <a:avLst>
              <a:gd fmla="val 18913474" name="adj1"/>
              <a:gd fmla="val 1676955" name="adj2"/>
            </a:avLst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0"/>
          <p:cNvSpPr txBox="1"/>
          <p:nvPr/>
        </p:nvSpPr>
        <p:spPr>
          <a:xfrm>
            <a:off x="5091693" y="2007858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70°</a:t>
            </a:r>
            <a:endParaRPr/>
          </a:p>
        </p:txBody>
      </p:sp>
      <p:sp>
        <p:nvSpPr>
          <p:cNvPr id="366" name="Google Shape;366;p10"/>
          <p:cNvSpPr txBox="1"/>
          <p:nvPr/>
        </p:nvSpPr>
        <p:spPr>
          <a:xfrm>
            <a:off x="5775912" y="2085815"/>
            <a:ext cx="501444" cy="246221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67" name="Google Shape;367;p10"/>
          <p:cNvSpPr txBox="1"/>
          <p:nvPr/>
        </p:nvSpPr>
        <p:spPr>
          <a:xfrm>
            <a:off x="7018908" y="1894845"/>
            <a:ext cx="50144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110°</a:t>
            </a:r>
            <a:endParaRPr/>
          </a:p>
        </p:txBody>
      </p:sp>
      <p:sp>
        <p:nvSpPr>
          <p:cNvPr id="368" name="Google Shape;368;p10"/>
          <p:cNvSpPr txBox="1"/>
          <p:nvPr/>
        </p:nvSpPr>
        <p:spPr>
          <a:xfrm>
            <a:off x="7486824" y="1874086"/>
            <a:ext cx="501444" cy="246221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69" name="Google Shape;369;p10"/>
          <p:cNvSpPr txBox="1"/>
          <p:nvPr/>
        </p:nvSpPr>
        <p:spPr>
          <a:xfrm>
            <a:off x="6956771" y="2303706"/>
            <a:ext cx="501444" cy="246221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0" name="Google Shape;370;p10"/>
          <p:cNvSpPr txBox="1"/>
          <p:nvPr/>
        </p:nvSpPr>
        <p:spPr>
          <a:xfrm>
            <a:off x="7406013" y="2298297"/>
            <a:ext cx="501444" cy="246221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1" name="Google Shape;371;p10"/>
          <p:cNvSpPr/>
          <p:nvPr/>
        </p:nvSpPr>
        <p:spPr>
          <a:xfrm>
            <a:off x="839561" y="2120307"/>
            <a:ext cx="2696251" cy="103582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10"/>
          <p:cNvSpPr txBox="1"/>
          <p:nvPr>
            <p:ph idx="1" type="body"/>
          </p:nvPr>
        </p:nvSpPr>
        <p:spPr>
          <a:xfrm>
            <a:off x="458974" y="1001006"/>
            <a:ext cx="3893700" cy="4218600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-3129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373" name="Google Shape;373;p10"/>
          <p:cNvSpPr txBox="1"/>
          <p:nvPr/>
        </p:nvSpPr>
        <p:spPr>
          <a:xfrm>
            <a:off x="6045040" y="2051695"/>
            <a:ext cx="775378" cy="246221"/>
          </a:xfrm>
          <a:prstGeom prst="rect">
            <a:avLst/>
          </a:prstGeom>
          <a:blipFill rotWithShape="1">
            <a:blip r:embed="rId15">
              <a:alphaModFix/>
            </a:blip>
            <a:stretch>
              <a:fillRect b="-12498" l="0" r="0" t="-249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4" name="Google Shape;374;p10"/>
          <p:cNvSpPr txBox="1"/>
          <p:nvPr/>
        </p:nvSpPr>
        <p:spPr>
          <a:xfrm>
            <a:off x="7829566" y="1618818"/>
            <a:ext cx="775378" cy="246221"/>
          </a:xfrm>
          <a:prstGeom prst="rect">
            <a:avLst/>
          </a:prstGeom>
          <a:blipFill rotWithShape="1">
            <a:blip r:embed="rId16">
              <a:alphaModFix/>
            </a:blip>
            <a:stretch>
              <a:fillRect b="-12498" l="0" r="0" t="-249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5" name="Google Shape;375;p10"/>
          <p:cNvSpPr txBox="1"/>
          <p:nvPr/>
        </p:nvSpPr>
        <p:spPr>
          <a:xfrm>
            <a:off x="6614779" y="2464312"/>
            <a:ext cx="775378" cy="246221"/>
          </a:xfrm>
          <a:prstGeom prst="rect">
            <a:avLst/>
          </a:prstGeom>
          <a:blipFill rotWithShape="1">
            <a:blip r:embed="rId17">
              <a:alphaModFix/>
            </a:blip>
            <a:stretch>
              <a:fillRect b="-12194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6" name="Google Shape;376;p10"/>
          <p:cNvSpPr txBox="1"/>
          <p:nvPr/>
        </p:nvSpPr>
        <p:spPr>
          <a:xfrm>
            <a:off x="7731352" y="2302886"/>
            <a:ext cx="775378" cy="246221"/>
          </a:xfrm>
          <a:prstGeom prst="rect">
            <a:avLst/>
          </a:prstGeom>
          <a:blipFill rotWithShape="1">
            <a:blip r:embed="rId18">
              <a:alphaModFix/>
            </a:blip>
            <a:stretch>
              <a:fillRect b="-1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7" name="Google Shape;377;p10"/>
          <p:cNvSpPr txBox="1"/>
          <p:nvPr/>
        </p:nvSpPr>
        <p:spPr>
          <a:xfrm>
            <a:off x="7246998" y="3925010"/>
            <a:ext cx="205005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 angles have a sum of 180° therefore ABC is a straight line </a:t>
            </a:r>
            <a:endParaRPr/>
          </a:p>
        </p:txBody>
      </p:sp>
      <p:sp>
        <p:nvSpPr>
          <p:cNvPr id="378" name="Google Shape;378;p10"/>
          <p:cNvSpPr txBox="1"/>
          <p:nvPr/>
        </p:nvSpPr>
        <p:spPr>
          <a:xfrm>
            <a:off x="1991736" y="3230111"/>
            <a:ext cx="655876" cy="246221"/>
          </a:xfrm>
          <a:prstGeom prst="rect">
            <a:avLst/>
          </a:prstGeom>
          <a:blipFill rotWithShape="1">
            <a:blip r:embed="rId19">
              <a:alphaModFix/>
            </a:blip>
            <a:stretch>
              <a:fillRect b="-12498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79" name="Google Shape;379;p10"/>
          <p:cNvSpPr txBox="1"/>
          <p:nvPr/>
        </p:nvSpPr>
        <p:spPr>
          <a:xfrm>
            <a:off x="924499" y="1872167"/>
            <a:ext cx="775378" cy="246221"/>
          </a:xfrm>
          <a:prstGeom prst="rect">
            <a:avLst/>
          </a:prstGeom>
          <a:blipFill rotWithShape="1">
            <a:blip r:embed="rId20">
              <a:alphaModFix/>
            </a:blip>
            <a:stretch>
              <a:fillRect b="-12194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80" name="Google Shape;380;p10"/>
          <p:cNvSpPr txBox="1"/>
          <p:nvPr/>
        </p:nvSpPr>
        <p:spPr>
          <a:xfrm>
            <a:off x="3390510" y="1697962"/>
            <a:ext cx="775378" cy="246221"/>
          </a:xfrm>
          <a:prstGeom prst="rect">
            <a:avLst/>
          </a:prstGeom>
          <a:blipFill rotWithShape="1">
            <a:blip r:embed="rId21">
              <a:alphaModFix/>
            </a:blip>
            <a:stretch>
              <a:fillRect b="-12498" l="0" r="0" t="-249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