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7" r:id="rId4"/>
    <p:sldMasterId id="2147483668" r:id="rId5"/>
  </p:sldMasterIdLst>
  <p:notesMasterIdLst>
    <p:notesMasterId r:id="rId6"/>
  </p:notesMasterIdLst>
  <p:sldIdLst>
    <p:sldId id="256" r:id="rId7"/>
    <p:sldId id="257" r:id="rId8"/>
    <p:sldId id="258" r:id="rId9"/>
    <p:sldId id="259" r:id="rId10"/>
    <p:sldId id="260" r:id="rId11"/>
    <p:sldId id="261" r:id="rId12"/>
    <p:sldId id="262" r:id="rId13"/>
    <p:sldId id="263" r:id="rId14"/>
  </p:sldIdLst>
  <p:sldSz cy="5143500" cx="9144000"/>
  <p:notesSz cx="6858000" cy="9144000"/>
  <p:embeddedFontLst>
    <p:embeddedFont>
      <p:font typeface="Montserrat SemiBold"/>
      <p:regular r:id="rId15"/>
      <p:bold r:id="rId16"/>
      <p:italic r:id="rId17"/>
      <p:boldItalic r:id="rId18"/>
    </p:embeddedFont>
    <p:embeddedFont>
      <p:font typeface="Montserrat"/>
      <p:regular r:id="rId19"/>
      <p:bold r:id="rId20"/>
      <p:italic r:id="rId21"/>
      <p:boldItalic r:id="rId22"/>
    </p:embeddedFont>
    <p:embeddedFont>
      <p:font typeface="Montserrat Medium"/>
      <p:regular r:id="rId23"/>
      <p:bold r:id="rId24"/>
      <p:italic r:id="rId25"/>
      <p:boldItalic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Montserrat-bold.fntdata"/><Relationship Id="rId22" Type="http://schemas.openxmlformats.org/officeDocument/2006/relationships/font" Target="fonts/Montserrat-boldItalic.fntdata"/><Relationship Id="rId21" Type="http://schemas.openxmlformats.org/officeDocument/2006/relationships/font" Target="fonts/Montserrat-italic.fntdata"/><Relationship Id="rId24" Type="http://schemas.openxmlformats.org/officeDocument/2006/relationships/font" Target="fonts/MontserratMedium-bold.fntdata"/><Relationship Id="rId23" Type="http://schemas.openxmlformats.org/officeDocument/2006/relationships/font" Target="fonts/MontserratMedium-regular.fntdata"/><Relationship Id="rId1" Type="http://schemas.openxmlformats.org/officeDocument/2006/relationships/theme" Target="theme/theme3.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font" Target="fonts/MontserratMedium-boldItalic.fntdata"/><Relationship Id="rId25" Type="http://schemas.openxmlformats.org/officeDocument/2006/relationships/font" Target="fonts/MontserratMedium-italic.fntdata"/><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font" Target="fonts/MontserratSemiBold-regular.fntdata"/><Relationship Id="rId14" Type="http://schemas.openxmlformats.org/officeDocument/2006/relationships/slide" Target="slides/slide8.xml"/><Relationship Id="rId17" Type="http://schemas.openxmlformats.org/officeDocument/2006/relationships/font" Target="fonts/MontserratSemiBold-italic.fntdata"/><Relationship Id="rId16" Type="http://schemas.openxmlformats.org/officeDocument/2006/relationships/font" Target="fonts/MontserratSemiBold-bold.fntdata"/><Relationship Id="rId19" Type="http://schemas.openxmlformats.org/officeDocument/2006/relationships/font" Target="fonts/Montserrat-regular.fntdata"/><Relationship Id="rId18" Type="http://schemas.openxmlformats.org/officeDocument/2006/relationships/font" Target="fonts/MontserratSemiBold-bold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8baeaf9e3c_0_11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1" name="Google Shape;101;g8baeaf9e3c_0_11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869c00a7fd_0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9" name="Google Shape;109;g869c00a7fd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8baeaf9e3c_0_12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6" name="Google Shape;116;g8baeaf9e3c_0_12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8d894a5c2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8d894a5c2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869c00a7fd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869c00a7fd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869c00a7fd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4" name="Google Shape;134;g869c00a7fd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869c00a7fd_0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869c00a7fd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8bd0f5576b_2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8" name="Google Shape;148;g8bd0f5576b_2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1"/>
        </a:solidFill>
      </p:bgPr>
    </p:bg>
    <p:spTree>
      <p:nvGrpSpPr>
        <p:cNvPr id="55" name="Shape 55"/>
        <p:cNvGrpSpPr/>
        <p:nvPr/>
      </p:nvGrpSpPr>
      <p:grpSpPr>
        <a:xfrm>
          <a:off x="0" y="0"/>
          <a:ext cx="0" cy="0"/>
          <a:chOff x="0" y="0"/>
          <a:chExt cx="0" cy="0"/>
        </a:xfrm>
      </p:grpSpPr>
      <p:sp>
        <p:nvSpPr>
          <p:cNvPr id="56" name="Google Shape;56;p14"/>
          <p:cNvSpPr txBox="1"/>
          <p:nvPr>
            <p:ph type="ctrTitle"/>
          </p:nvPr>
        </p:nvSpPr>
        <p:spPr>
          <a:xfrm>
            <a:off x="458975" y="1438150"/>
            <a:ext cx="8226000" cy="1861500"/>
          </a:xfrm>
          <a:prstGeom prst="rect">
            <a:avLst/>
          </a:prstGeom>
          <a:noFill/>
          <a:ln>
            <a:noFill/>
          </a:ln>
        </p:spPr>
        <p:txBody>
          <a:bodyPr anchorCtr="0" anchor="t" bIns="0" lIns="0" spcFirstLastPara="1" rIns="0" wrap="square" tIns="0">
            <a:noAutofit/>
          </a:bodyPr>
          <a:lstStyle>
            <a:lvl1pPr lvl="0" rtl="0" algn="l">
              <a:lnSpc>
                <a:spcPct val="115000"/>
              </a:lnSpc>
              <a:spcBef>
                <a:spcPts val="0"/>
              </a:spcBef>
              <a:spcAft>
                <a:spcPts val="0"/>
              </a:spcAft>
              <a:buClr>
                <a:schemeClr val="lt1"/>
              </a:buClr>
              <a:buSzPts val="3000"/>
              <a:buFont typeface="Montserrat SemiBold"/>
              <a:buNone/>
              <a:defRPr b="0" sz="3000">
                <a:solidFill>
                  <a:schemeClr val="lt1"/>
                </a:solidFill>
                <a:latin typeface="Montserrat SemiBold"/>
                <a:ea typeface="Montserrat SemiBold"/>
                <a:cs typeface="Montserrat SemiBold"/>
                <a:sym typeface="Montserrat SemiBold"/>
              </a:defRPr>
            </a:lvl1pPr>
            <a:lvl2pPr lvl="1" rtl="0" algn="ctr">
              <a:lnSpc>
                <a:spcPct val="100000"/>
              </a:lnSpc>
              <a:spcBef>
                <a:spcPts val="0"/>
              </a:spcBef>
              <a:spcAft>
                <a:spcPts val="0"/>
              </a:spcAft>
              <a:buClr>
                <a:schemeClr val="lt1"/>
              </a:buClr>
              <a:buSzPts val="5200"/>
              <a:buNone/>
              <a:defRPr sz="5200">
                <a:solidFill>
                  <a:schemeClr val="lt1"/>
                </a:solidFill>
              </a:defRPr>
            </a:lvl2pPr>
            <a:lvl3pPr lvl="2" rtl="0" algn="ctr">
              <a:lnSpc>
                <a:spcPct val="100000"/>
              </a:lnSpc>
              <a:spcBef>
                <a:spcPts val="0"/>
              </a:spcBef>
              <a:spcAft>
                <a:spcPts val="0"/>
              </a:spcAft>
              <a:buClr>
                <a:schemeClr val="lt1"/>
              </a:buClr>
              <a:buSzPts val="5200"/>
              <a:buNone/>
              <a:defRPr sz="5200">
                <a:solidFill>
                  <a:schemeClr val="lt1"/>
                </a:solidFill>
              </a:defRPr>
            </a:lvl3pPr>
            <a:lvl4pPr lvl="3" rtl="0" algn="ctr">
              <a:lnSpc>
                <a:spcPct val="100000"/>
              </a:lnSpc>
              <a:spcBef>
                <a:spcPts val="0"/>
              </a:spcBef>
              <a:spcAft>
                <a:spcPts val="0"/>
              </a:spcAft>
              <a:buClr>
                <a:schemeClr val="lt1"/>
              </a:buClr>
              <a:buSzPts val="5200"/>
              <a:buNone/>
              <a:defRPr sz="5200">
                <a:solidFill>
                  <a:schemeClr val="lt1"/>
                </a:solidFill>
              </a:defRPr>
            </a:lvl4pPr>
            <a:lvl5pPr lvl="4" rtl="0" algn="ctr">
              <a:lnSpc>
                <a:spcPct val="100000"/>
              </a:lnSpc>
              <a:spcBef>
                <a:spcPts val="0"/>
              </a:spcBef>
              <a:spcAft>
                <a:spcPts val="0"/>
              </a:spcAft>
              <a:buClr>
                <a:schemeClr val="lt1"/>
              </a:buClr>
              <a:buSzPts val="5200"/>
              <a:buNone/>
              <a:defRPr sz="5200">
                <a:solidFill>
                  <a:schemeClr val="lt1"/>
                </a:solidFill>
              </a:defRPr>
            </a:lvl5pPr>
            <a:lvl6pPr lvl="5" rtl="0" algn="ctr">
              <a:lnSpc>
                <a:spcPct val="100000"/>
              </a:lnSpc>
              <a:spcBef>
                <a:spcPts val="0"/>
              </a:spcBef>
              <a:spcAft>
                <a:spcPts val="0"/>
              </a:spcAft>
              <a:buClr>
                <a:schemeClr val="lt1"/>
              </a:buClr>
              <a:buSzPts val="5200"/>
              <a:buNone/>
              <a:defRPr sz="5200">
                <a:solidFill>
                  <a:schemeClr val="lt1"/>
                </a:solidFill>
              </a:defRPr>
            </a:lvl6pPr>
            <a:lvl7pPr lvl="6" rtl="0" algn="ctr">
              <a:lnSpc>
                <a:spcPct val="100000"/>
              </a:lnSpc>
              <a:spcBef>
                <a:spcPts val="0"/>
              </a:spcBef>
              <a:spcAft>
                <a:spcPts val="0"/>
              </a:spcAft>
              <a:buClr>
                <a:schemeClr val="lt1"/>
              </a:buClr>
              <a:buSzPts val="5200"/>
              <a:buNone/>
              <a:defRPr sz="5200">
                <a:solidFill>
                  <a:schemeClr val="lt1"/>
                </a:solidFill>
              </a:defRPr>
            </a:lvl7pPr>
            <a:lvl8pPr lvl="7" rtl="0" algn="ctr">
              <a:lnSpc>
                <a:spcPct val="100000"/>
              </a:lnSpc>
              <a:spcBef>
                <a:spcPts val="0"/>
              </a:spcBef>
              <a:spcAft>
                <a:spcPts val="0"/>
              </a:spcAft>
              <a:buClr>
                <a:schemeClr val="lt1"/>
              </a:buClr>
              <a:buSzPts val="5200"/>
              <a:buNone/>
              <a:defRPr sz="5200">
                <a:solidFill>
                  <a:schemeClr val="lt1"/>
                </a:solidFill>
              </a:defRPr>
            </a:lvl8pPr>
            <a:lvl9pPr lvl="8" rtl="0" algn="ctr">
              <a:lnSpc>
                <a:spcPct val="100000"/>
              </a:lnSpc>
              <a:spcBef>
                <a:spcPts val="0"/>
              </a:spcBef>
              <a:spcAft>
                <a:spcPts val="0"/>
              </a:spcAft>
              <a:buClr>
                <a:schemeClr val="lt1"/>
              </a:buClr>
              <a:buSzPts val="5200"/>
              <a:buNone/>
              <a:defRPr sz="5200">
                <a:solidFill>
                  <a:schemeClr val="lt1"/>
                </a:solidFill>
              </a:defRPr>
            </a:lvl9pPr>
          </a:lstStyle>
          <a:p/>
        </p:txBody>
      </p:sp>
      <p:sp>
        <p:nvSpPr>
          <p:cNvPr id="57" name="Google Shape;57;p14"/>
          <p:cNvSpPr txBox="1"/>
          <p:nvPr>
            <p:ph idx="1" type="subTitle"/>
          </p:nvPr>
        </p:nvSpPr>
        <p:spPr>
          <a:xfrm>
            <a:off x="458975" y="445025"/>
            <a:ext cx="8226000" cy="792600"/>
          </a:xfrm>
          <a:prstGeom prst="rect">
            <a:avLst/>
          </a:prstGeom>
          <a:noFill/>
          <a:ln>
            <a:noFill/>
          </a:ln>
        </p:spPr>
        <p:txBody>
          <a:bodyPr anchorCtr="0" anchor="t" bIns="0" lIns="0" spcFirstLastPara="1" rIns="0" wrap="square" tIns="0">
            <a:noAutofit/>
          </a:bodyPr>
          <a:lstStyle>
            <a:lvl1pPr lvl="0" rtl="0" algn="l">
              <a:lnSpc>
                <a:spcPct val="115000"/>
              </a:lnSpc>
              <a:spcBef>
                <a:spcPts val="0"/>
              </a:spcBef>
              <a:spcAft>
                <a:spcPts val="0"/>
              </a:spcAft>
              <a:buClr>
                <a:schemeClr val="lt1"/>
              </a:buClr>
              <a:buSzPts val="1800"/>
              <a:buNone/>
              <a:defRPr sz="1800">
                <a:solidFill>
                  <a:schemeClr val="lt1"/>
                </a:solidFill>
              </a:defRPr>
            </a:lvl1pPr>
            <a:lvl2pPr lvl="1" rtl="0" algn="ctr">
              <a:lnSpc>
                <a:spcPct val="100000"/>
              </a:lnSpc>
              <a:spcBef>
                <a:spcPts val="0"/>
              </a:spcBef>
              <a:spcAft>
                <a:spcPts val="0"/>
              </a:spcAft>
              <a:buSzPts val="2800"/>
              <a:buNone/>
              <a:defRPr sz="2800"/>
            </a:lvl2pPr>
            <a:lvl3pPr lvl="2" rtl="0" algn="ctr">
              <a:lnSpc>
                <a:spcPct val="100000"/>
              </a:lnSpc>
              <a:spcBef>
                <a:spcPts val="0"/>
              </a:spcBef>
              <a:spcAft>
                <a:spcPts val="0"/>
              </a:spcAft>
              <a:buSzPts val="2800"/>
              <a:buNone/>
              <a:defRPr sz="2800"/>
            </a:lvl3pPr>
            <a:lvl4pPr lvl="3" rtl="0" algn="ctr">
              <a:lnSpc>
                <a:spcPct val="100000"/>
              </a:lnSpc>
              <a:spcBef>
                <a:spcPts val="0"/>
              </a:spcBef>
              <a:spcAft>
                <a:spcPts val="0"/>
              </a:spcAft>
              <a:buSzPts val="2800"/>
              <a:buNone/>
              <a:defRPr sz="2800"/>
            </a:lvl4pPr>
            <a:lvl5pPr lvl="4" rtl="0" algn="ctr">
              <a:lnSpc>
                <a:spcPct val="100000"/>
              </a:lnSpc>
              <a:spcBef>
                <a:spcPts val="0"/>
              </a:spcBef>
              <a:spcAft>
                <a:spcPts val="0"/>
              </a:spcAft>
              <a:buSzPts val="2800"/>
              <a:buNone/>
              <a:defRPr sz="2800"/>
            </a:lvl5pPr>
            <a:lvl6pPr lvl="5" rtl="0" algn="ctr">
              <a:lnSpc>
                <a:spcPct val="100000"/>
              </a:lnSpc>
              <a:spcBef>
                <a:spcPts val="0"/>
              </a:spcBef>
              <a:spcAft>
                <a:spcPts val="0"/>
              </a:spcAft>
              <a:buSzPts val="2800"/>
              <a:buNone/>
              <a:defRPr sz="2800"/>
            </a:lvl6pPr>
            <a:lvl7pPr lvl="6" rtl="0" algn="ctr">
              <a:lnSpc>
                <a:spcPct val="100000"/>
              </a:lnSpc>
              <a:spcBef>
                <a:spcPts val="0"/>
              </a:spcBef>
              <a:spcAft>
                <a:spcPts val="0"/>
              </a:spcAft>
              <a:buSzPts val="2800"/>
              <a:buNone/>
              <a:defRPr sz="2800"/>
            </a:lvl7pPr>
            <a:lvl8pPr lvl="7" rtl="0" algn="ctr">
              <a:lnSpc>
                <a:spcPct val="100000"/>
              </a:lnSpc>
              <a:spcBef>
                <a:spcPts val="0"/>
              </a:spcBef>
              <a:spcAft>
                <a:spcPts val="0"/>
              </a:spcAft>
              <a:buSzPts val="2800"/>
              <a:buNone/>
              <a:defRPr sz="2800"/>
            </a:lvl8pPr>
            <a:lvl9pPr lvl="8" rtl="0" algn="ctr">
              <a:lnSpc>
                <a:spcPct val="100000"/>
              </a:lnSpc>
              <a:spcBef>
                <a:spcPts val="0"/>
              </a:spcBef>
              <a:spcAft>
                <a:spcPts val="0"/>
              </a:spcAft>
              <a:buSzPts val="2800"/>
              <a:buNone/>
              <a:defRPr sz="2800"/>
            </a:lvl9pPr>
          </a:lstStyle>
          <a:p/>
        </p:txBody>
      </p:sp>
      <p:sp>
        <p:nvSpPr>
          <p:cNvPr id="58" name="Google Shape;58;p14"/>
          <p:cNvSpPr txBox="1"/>
          <p:nvPr>
            <p:ph idx="2" type="subTitle"/>
          </p:nvPr>
        </p:nvSpPr>
        <p:spPr>
          <a:xfrm>
            <a:off x="458975" y="4105475"/>
            <a:ext cx="3951000" cy="619500"/>
          </a:xfrm>
          <a:prstGeom prst="rect">
            <a:avLst/>
          </a:prstGeom>
          <a:noFill/>
          <a:ln>
            <a:noFill/>
          </a:ln>
        </p:spPr>
        <p:txBody>
          <a:bodyPr anchorCtr="0" anchor="b" bIns="0" lIns="0" spcFirstLastPara="1" rIns="0" wrap="square" tIns="0">
            <a:noAutofit/>
          </a:bodyPr>
          <a:lstStyle>
            <a:lvl1pPr lvl="0" rtl="0" algn="l">
              <a:lnSpc>
                <a:spcPct val="130000"/>
              </a:lnSpc>
              <a:spcBef>
                <a:spcPts val="1000"/>
              </a:spcBef>
              <a:spcAft>
                <a:spcPts val="0"/>
              </a:spcAft>
              <a:buSzPts val="1600"/>
              <a:buNone/>
              <a:defRPr sz="1400">
                <a:solidFill>
                  <a:schemeClr val="lt1"/>
                </a:solidFill>
                <a:latin typeface="Montserrat SemiBold"/>
                <a:ea typeface="Montserrat SemiBold"/>
                <a:cs typeface="Montserrat SemiBold"/>
                <a:sym typeface="Montserrat SemiBold"/>
              </a:defRPr>
            </a:lvl1pPr>
            <a:lvl2pPr lvl="1" rtl="0" algn="l">
              <a:lnSpc>
                <a:spcPct val="130000"/>
              </a:lnSpc>
              <a:spcBef>
                <a:spcPts val="0"/>
              </a:spcBef>
              <a:spcAft>
                <a:spcPts val="0"/>
              </a:spcAft>
              <a:buSzPts val="1600"/>
              <a:buNone/>
              <a:defRPr/>
            </a:lvl2pPr>
            <a:lvl3pPr lvl="2" rtl="0" algn="l">
              <a:lnSpc>
                <a:spcPct val="130000"/>
              </a:lnSpc>
              <a:spcBef>
                <a:spcPts val="1000"/>
              </a:spcBef>
              <a:spcAft>
                <a:spcPts val="0"/>
              </a:spcAft>
              <a:buSzPts val="1400"/>
              <a:buNone/>
              <a:defRPr/>
            </a:lvl3pPr>
            <a:lvl4pPr lvl="3" rtl="0" algn="l">
              <a:lnSpc>
                <a:spcPct val="130000"/>
              </a:lnSpc>
              <a:spcBef>
                <a:spcPts val="1000"/>
              </a:spcBef>
              <a:spcAft>
                <a:spcPts val="0"/>
              </a:spcAft>
              <a:buSzPts val="1400"/>
              <a:buNone/>
              <a:defRPr/>
            </a:lvl4pPr>
            <a:lvl5pPr lvl="4" rtl="0" algn="l">
              <a:lnSpc>
                <a:spcPct val="130000"/>
              </a:lnSpc>
              <a:spcBef>
                <a:spcPts val="1000"/>
              </a:spcBef>
              <a:spcAft>
                <a:spcPts val="0"/>
              </a:spcAft>
              <a:buSzPts val="1200"/>
              <a:buNone/>
              <a:defRPr/>
            </a:lvl5pPr>
            <a:lvl6pPr lvl="5" rtl="0" algn="l">
              <a:lnSpc>
                <a:spcPct val="130000"/>
              </a:lnSpc>
              <a:spcBef>
                <a:spcPts val="1000"/>
              </a:spcBef>
              <a:spcAft>
                <a:spcPts val="0"/>
              </a:spcAft>
              <a:buSzPts val="1200"/>
              <a:buNone/>
              <a:defRPr/>
            </a:lvl6pPr>
            <a:lvl7pPr lvl="6" rtl="0" algn="l">
              <a:lnSpc>
                <a:spcPct val="130000"/>
              </a:lnSpc>
              <a:spcBef>
                <a:spcPts val="1000"/>
              </a:spcBef>
              <a:spcAft>
                <a:spcPts val="0"/>
              </a:spcAft>
              <a:buSzPts val="1000"/>
              <a:buNone/>
              <a:defRPr/>
            </a:lvl7pPr>
            <a:lvl8pPr lvl="7" rtl="0" algn="l">
              <a:lnSpc>
                <a:spcPct val="130000"/>
              </a:lnSpc>
              <a:spcBef>
                <a:spcPts val="1000"/>
              </a:spcBef>
              <a:spcAft>
                <a:spcPts val="0"/>
              </a:spcAft>
              <a:buSzPts val="1000"/>
              <a:buNone/>
              <a:defRPr/>
            </a:lvl8pPr>
            <a:lvl9pPr lvl="8" rtl="0" algn="l">
              <a:lnSpc>
                <a:spcPct val="130000"/>
              </a:lnSpc>
              <a:spcBef>
                <a:spcPts val="1000"/>
              </a:spcBef>
              <a:spcAft>
                <a:spcPts val="1000"/>
              </a:spcAft>
              <a:buSzPts val="800"/>
              <a:buNone/>
              <a:defRPr/>
            </a:lvl9pPr>
          </a:lstStyle>
          <a:p/>
        </p:txBody>
      </p:sp>
      <p:pic>
        <p:nvPicPr>
          <p:cNvPr id="59" name="Google Shape;59;p14"/>
          <p:cNvPicPr preferRelativeResize="0"/>
          <p:nvPr/>
        </p:nvPicPr>
        <p:blipFill rotWithShape="1">
          <a:blip r:embed="rId2">
            <a:alphaModFix/>
          </a:blip>
          <a:srcRect b="0" l="49" r="59" t="0"/>
          <a:stretch/>
        </p:blipFill>
        <p:spPr>
          <a:xfrm>
            <a:off x="6315803" y="3617749"/>
            <a:ext cx="2359600" cy="1282049"/>
          </a:xfrm>
          <a:prstGeom prst="rect">
            <a:avLst/>
          </a:prstGeom>
          <a:noFill/>
          <a:ln>
            <a:noFill/>
          </a:ln>
        </p:spPr>
      </p:pic>
      <p:sp>
        <p:nvSpPr>
          <p:cNvPr id="60" name="Google Shape;60;p14"/>
          <p:cNvSpPr/>
          <p:nvPr/>
        </p:nvSpPr>
        <p:spPr>
          <a:xfrm>
            <a:off x="8699225" y="4459200"/>
            <a:ext cx="444900" cy="6843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61" name="Shape 61"/>
        <p:cNvGrpSpPr/>
        <p:nvPr/>
      </p:nvGrpSpPr>
      <p:grpSpPr>
        <a:xfrm>
          <a:off x="0" y="0"/>
          <a:ext cx="0" cy="0"/>
          <a:chOff x="0" y="0"/>
          <a:chExt cx="0" cy="0"/>
        </a:xfrm>
      </p:grpSpPr>
      <p:sp>
        <p:nvSpPr>
          <p:cNvPr id="62" name="Google Shape;62;p15"/>
          <p:cNvSpPr txBox="1"/>
          <p:nvPr>
            <p:ph type="title"/>
          </p:nvPr>
        </p:nvSpPr>
        <p:spPr>
          <a:xfrm>
            <a:off x="458975" y="445025"/>
            <a:ext cx="8226000" cy="814500"/>
          </a:xfrm>
          <a:prstGeom prst="rect">
            <a:avLst/>
          </a:prstGeom>
          <a:noFill/>
          <a:ln>
            <a:noFill/>
          </a:ln>
        </p:spPr>
        <p:txBody>
          <a:bodyPr anchorCtr="0" anchor="t" bIns="0" lIns="0" spcFirstLastPara="1" rIns="0" wrap="square" tIns="0">
            <a:noAutofit/>
          </a:bodyPr>
          <a:lstStyle>
            <a:lvl1pPr lvl="0" rtl="0" algn="l">
              <a:lnSpc>
                <a:spcPct val="115000"/>
              </a:lnSpc>
              <a:spcBef>
                <a:spcPts val="0"/>
              </a:spcBef>
              <a:spcAft>
                <a:spcPts val="0"/>
              </a:spcAft>
              <a:buSzPts val="2200"/>
              <a:buNone/>
              <a:defRPr/>
            </a:lvl1pPr>
            <a:lvl2pPr lvl="1" rtl="0" algn="l">
              <a:lnSpc>
                <a:spcPct val="100000"/>
              </a:lnSpc>
              <a:spcBef>
                <a:spcPts val="0"/>
              </a:spcBef>
              <a:spcAft>
                <a:spcPts val="0"/>
              </a:spcAft>
              <a:buSzPts val="2800"/>
              <a:buNone/>
              <a:defRPr/>
            </a:lvl2pPr>
            <a:lvl3pPr lvl="2" rtl="0" algn="l">
              <a:lnSpc>
                <a:spcPct val="100000"/>
              </a:lnSpc>
              <a:spcBef>
                <a:spcPts val="0"/>
              </a:spcBef>
              <a:spcAft>
                <a:spcPts val="0"/>
              </a:spcAft>
              <a:buSzPts val="2800"/>
              <a:buNone/>
              <a:defRPr/>
            </a:lvl3pPr>
            <a:lvl4pPr lvl="3" rtl="0" algn="l">
              <a:lnSpc>
                <a:spcPct val="100000"/>
              </a:lnSpc>
              <a:spcBef>
                <a:spcPts val="0"/>
              </a:spcBef>
              <a:spcAft>
                <a:spcPts val="0"/>
              </a:spcAft>
              <a:buSzPts val="2800"/>
              <a:buNone/>
              <a:defRPr/>
            </a:lvl4pPr>
            <a:lvl5pPr lvl="4" rtl="0" algn="l">
              <a:lnSpc>
                <a:spcPct val="100000"/>
              </a:lnSpc>
              <a:spcBef>
                <a:spcPts val="0"/>
              </a:spcBef>
              <a:spcAft>
                <a:spcPts val="0"/>
              </a:spcAft>
              <a:buSzPts val="2800"/>
              <a:buNone/>
              <a:defRPr/>
            </a:lvl5pPr>
            <a:lvl6pPr lvl="5" rtl="0" algn="l">
              <a:lnSpc>
                <a:spcPct val="100000"/>
              </a:lnSpc>
              <a:spcBef>
                <a:spcPts val="0"/>
              </a:spcBef>
              <a:spcAft>
                <a:spcPts val="0"/>
              </a:spcAft>
              <a:buSzPts val="2800"/>
              <a:buNone/>
              <a:defRPr/>
            </a:lvl6pPr>
            <a:lvl7pPr lvl="6" rtl="0" algn="l">
              <a:lnSpc>
                <a:spcPct val="100000"/>
              </a:lnSpc>
              <a:spcBef>
                <a:spcPts val="0"/>
              </a:spcBef>
              <a:spcAft>
                <a:spcPts val="0"/>
              </a:spcAft>
              <a:buSzPts val="2800"/>
              <a:buNone/>
              <a:defRPr/>
            </a:lvl7pPr>
            <a:lvl8pPr lvl="7" rtl="0" algn="l">
              <a:lnSpc>
                <a:spcPct val="100000"/>
              </a:lnSpc>
              <a:spcBef>
                <a:spcPts val="0"/>
              </a:spcBef>
              <a:spcAft>
                <a:spcPts val="0"/>
              </a:spcAft>
              <a:buSzPts val="2800"/>
              <a:buNone/>
              <a:defRPr/>
            </a:lvl8pPr>
            <a:lvl9pPr lvl="8" rtl="0" algn="l">
              <a:lnSpc>
                <a:spcPct val="100000"/>
              </a:lnSpc>
              <a:spcBef>
                <a:spcPts val="0"/>
              </a:spcBef>
              <a:spcAft>
                <a:spcPts val="0"/>
              </a:spcAft>
              <a:buSzPts val="2800"/>
              <a:buNone/>
              <a:defRPr/>
            </a:lvl9pPr>
          </a:lstStyle>
          <a:p/>
        </p:txBody>
      </p:sp>
      <p:sp>
        <p:nvSpPr>
          <p:cNvPr id="63" name="Google Shape;63;p15"/>
          <p:cNvSpPr txBox="1"/>
          <p:nvPr>
            <p:ph idx="1" type="subTitle"/>
          </p:nvPr>
        </p:nvSpPr>
        <p:spPr>
          <a:xfrm>
            <a:off x="458975" y="1438150"/>
            <a:ext cx="3128400" cy="453300"/>
          </a:xfrm>
          <a:prstGeom prst="rect">
            <a:avLst/>
          </a:prstGeom>
          <a:solidFill>
            <a:schemeClr val="accent1"/>
          </a:solidFill>
          <a:ln>
            <a:noFill/>
          </a:ln>
        </p:spPr>
        <p:txBody>
          <a:bodyPr anchorCtr="0" anchor="t" bIns="91425" lIns="91425" spcFirstLastPara="1" rIns="91425" wrap="square" tIns="90000">
            <a:noAutofit/>
          </a:bodyPr>
          <a:lstStyle>
            <a:lvl1pPr lvl="0" rtl="0" algn="l">
              <a:lnSpc>
                <a:spcPct val="130000"/>
              </a:lnSpc>
              <a:spcBef>
                <a:spcPts val="0"/>
              </a:spcBef>
              <a:spcAft>
                <a:spcPts val="0"/>
              </a:spcAft>
              <a:buSzPts val="1600"/>
              <a:buNone/>
              <a:defRPr>
                <a:solidFill>
                  <a:schemeClr val="lt1"/>
                </a:solidFill>
                <a:latin typeface="Montserrat SemiBold"/>
                <a:ea typeface="Montserrat SemiBold"/>
                <a:cs typeface="Montserrat SemiBold"/>
                <a:sym typeface="Montserrat SemiBold"/>
              </a:defRPr>
            </a:lvl1pPr>
            <a:lvl2pPr lvl="1" rtl="0" algn="l">
              <a:lnSpc>
                <a:spcPct val="130000"/>
              </a:lnSpc>
              <a:spcBef>
                <a:spcPts val="0"/>
              </a:spcBef>
              <a:spcAft>
                <a:spcPts val="0"/>
              </a:spcAft>
              <a:buSzPts val="1600"/>
              <a:buNone/>
              <a:defRPr/>
            </a:lvl2pPr>
            <a:lvl3pPr lvl="2" rtl="0" algn="l">
              <a:lnSpc>
                <a:spcPct val="130000"/>
              </a:lnSpc>
              <a:spcBef>
                <a:spcPts val="0"/>
              </a:spcBef>
              <a:spcAft>
                <a:spcPts val="0"/>
              </a:spcAft>
              <a:buSzPts val="1400"/>
              <a:buNone/>
              <a:defRPr/>
            </a:lvl3pPr>
            <a:lvl4pPr lvl="3" rtl="0" algn="l">
              <a:lnSpc>
                <a:spcPct val="130000"/>
              </a:lnSpc>
              <a:spcBef>
                <a:spcPts val="0"/>
              </a:spcBef>
              <a:spcAft>
                <a:spcPts val="0"/>
              </a:spcAft>
              <a:buSzPts val="1400"/>
              <a:buNone/>
              <a:defRPr/>
            </a:lvl4pPr>
            <a:lvl5pPr lvl="4" rtl="0" algn="l">
              <a:lnSpc>
                <a:spcPct val="130000"/>
              </a:lnSpc>
              <a:spcBef>
                <a:spcPts val="0"/>
              </a:spcBef>
              <a:spcAft>
                <a:spcPts val="0"/>
              </a:spcAft>
              <a:buSzPts val="1200"/>
              <a:buNone/>
              <a:defRPr/>
            </a:lvl5pPr>
            <a:lvl6pPr lvl="5" rtl="0" algn="l">
              <a:lnSpc>
                <a:spcPct val="130000"/>
              </a:lnSpc>
              <a:spcBef>
                <a:spcPts val="0"/>
              </a:spcBef>
              <a:spcAft>
                <a:spcPts val="0"/>
              </a:spcAft>
              <a:buSzPts val="1200"/>
              <a:buNone/>
              <a:defRPr/>
            </a:lvl6pPr>
            <a:lvl7pPr lvl="6" rtl="0" algn="l">
              <a:lnSpc>
                <a:spcPct val="130000"/>
              </a:lnSpc>
              <a:spcBef>
                <a:spcPts val="0"/>
              </a:spcBef>
              <a:spcAft>
                <a:spcPts val="0"/>
              </a:spcAft>
              <a:buSzPts val="1000"/>
              <a:buNone/>
              <a:defRPr/>
            </a:lvl7pPr>
            <a:lvl8pPr lvl="7" rtl="0" algn="l">
              <a:lnSpc>
                <a:spcPct val="130000"/>
              </a:lnSpc>
              <a:spcBef>
                <a:spcPts val="0"/>
              </a:spcBef>
              <a:spcAft>
                <a:spcPts val="0"/>
              </a:spcAft>
              <a:buSzPts val="1000"/>
              <a:buNone/>
              <a:defRPr/>
            </a:lvl8pPr>
            <a:lvl9pPr lvl="8" rtl="0" algn="l">
              <a:lnSpc>
                <a:spcPct val="130000"/>
              </a:lnSpc>
              <a:spcBef>
                <a:spcPts val="0"/>
              </a:spcBef>
              <a:spcAft>
                <a:spcPts val="0"/>
              </a:spcAft>
              <a:buSzPts val="800"/>
              <a:buNone/>
              <a:defRPr/>
            </a:lvl9pPr>
          </a:lstStyle>
          <a:p/>
        </p:txBody>
      </p:sp>
      <p:sp>
        <p:nvSpPr>
          <p:cNvPr id="64" name="Google Shape;64;p15"/>
          <p:cNvSpPr txBox="1"/>
          <p:nvPr>
            <p:ph idx="2" type="body"/>
          </p:nvPr>
        </p:nvSpPr>
        <p:spPr>
          <a:xfrm>
            <a:off x="458975" y="2070075"/>
            <a:ext cx="3951000" cy="630900"/>
          </a:xfrm>
          <a:prstGeom prst="rect">
            <a:avLst/>
          </a:prstGeom>
          <a:noFill/>
          <a:ln>
            <a:noFill/>
          </a:ln>
        </p:spPr>
        <p:txBody>
          <a:bodyPr anchorCtr="0" anchor="t" bIns="0" lIns="0" spcFirstLastPara="1" rIns="0" wrap="square" tIns="0">
            <a:noAutofit/>
          </a:bodyPr>
          <a:lstStyle>
            <a:lvl1pPr indent="-330200" lvl="0" marL="457200" rtl="0" algn="l">
              <a:lnSpc>
                <a:spcPct val="130000"/>
              </a:lnSpc>
              <a:spcBef>
                <a:spcPts val="0"/>
              </a:spcBef>
              <a:spcAft>
                <a:spcPts val="0"/>
              </a:spcAft>
              <a:buSzPts val="1600"/>
              <a:buChar char="●"/>
              <a:defRPr/>
            </a:lvl1pPr>
            <a:lvl2pPr indent="-330200" lvl="1" marL="914400" rtl="0" algn="l">
              <a:lnSpc>
                <a:spcPct val="130000"/>
              </a:lnSpc>
              <a:spcBef>
                <a:spcPts val="1000"/>
              </a:spcBef>
              <a:spcAft>
                <a:spcPts val="0"/>
              </a:spcAft>
              <a:buSzPts val="1600"/>
              <a:buChar char="–"/>
              <a:defRPr/>
            </a:lvl2pPr>
            <a:lvl3pPr indent="-317500" lvl="2" marL="1371600" rtl="0" algn="l">
              <a:lnSpc>
                <a:spcPct val="130000"/>
              </a:lnSpc>
              <a:spcBef>
                <a:spcPts val="1000"/>
              </a:spcBef>
              <a:spcAft>
                <a:spcPts val="0"/>
              </a:spcAft>
              <a:buSzPts val="1400"/>
              <a:buChar char="–"/>
              <a:defRPr/>
            </a:lvl3pPr>
            <a:lvl4pPr indent="-317500" lvl="3" marL="1828800" rtl="0" algn="l">
              <a:lnSpc>
                <a:spcPct val="130000"/>
              </a:lnSpc>
              <a:spcBef>
                <a:spcPts val="800"/>
              </a:spcBef>
              <a:spcAft>
                <a:spcPts val="0"/>
              </a:spcAft>
              <a:buSzPts val="1400"/>
              <a:buChar char="–"/>
              <a:defRPr/>
            </a:lvl4pPr>
            <a:lvl5pPr indent="-304800" lvl="4" marL="2286000" rtl="0" algn="l">
              <a:lnSpc>
                <a:spcPct val="130000"/>
              </a:lnSpc>
              <a:spcBef>
                <a:spcPts val="800"/>
              </a:spcBef>
              <a:spcAft>
                <a:spcPts val="0"/>
              </a:spcAft>
              <a:buSzPts val="1200"/>
              <a:buChar char="–"/>
              <a:defRPr/>
            </a:lvl5pPr>
            <a:lvl6pPr indent="-304800" lvl="5" marL="2743200" rtl="0" algn="l">
              <a:lnSpc>
                <a:spcPct val="130000"/>
              </a:lnSpc>
              <a:spcBef>
                <a:spcPts val="600"/>
              </a:spcBef>
              <a:spcAft>
                <a:spcPts val="0"/>
              </a:spcAft>
              <a:buSzPts val="1200"/>
              <a:buChar char="–"/>
              <a:defRPr/>
            </a:lvl6pPr>
            <a:lvl7pPr indent="-292100" lvl="6" marL="3200400" rtl="0" algn="l">
              <a:lnSpc>
                <a:spcPct val="130000"/>
              </a:lnSpc>
              <a:spcBef>
                <a:spcPts val="600"/>
              </a:spcBef>
              <a:spcAft>
                <a:spcPts val="0"/>
              </a:spcAft>
              <a:buSzPts val="1000"/>
              <a:buChar char="–"/>
              <a:defRPr/>
            </a:lvl7pPr>
            <a:lvl8pPr indent="-292100" lvl="7" marL="3657600" rtl="0" algn="l">
              <a:lnSpc>
                <a:spcPct val="130000"/>
              </a:lnSpc>
              <a:spcBef>
                <a:spcPts val="400"/>
              </a:spcBef>
              <a:spcAft>
                <a:spcPts val="0"/>
              </a:spcAft>
              <a:buSzPts val="1000"/>
              <a:buChar char="–"/>
              <a:defRPr/>
            </a:lvl8pPr>
            <a:lvl9pPr indent="-279400" lvl="8" marL="4114800" rtl="0" algn="l">
              <a:lnSpc>
                <a:spcPct val="130000"/>
              </a:lnSpc>
              <a:spcBef>
                <a:spcPts val="400"/>
              </a:spcBef>
              <a:spcAft>
                <a:spcPts val="200"/>
              </a:spcAft>
              <a:buSzPts val="800"/>
              <a:buChar char="–"/>
              <a:defRPr/>
            </a:lvl9pPr>
          </a:lstStyle>
          <a:p/>
        </p:txBody>
      </p:sp>
      <p:sp>
        <p:nvSpPr>
          <p:cNvPr id="65" name="Google Shape;65;p15"/>
          <p:cNvSpPr txBox="1"/>
          <p:nvPr>
            <p:ph idx="3" type="subTitle"/>
          </p:nvPr>
        </p:nvSpPr>
        <p:spPr>
          <a:xfrm>
            <a:off x="4734000" y="1438150"/>
            <a:ext cx="3128400" cy="453300"/>
          </a:xfrm>
          <a:prstGeom prst="rect">
            <a:avLst/>
          </a:prstGeom>
          <a:solidFill>
            <a:schemeClr val="accent4"/>
          </a:solidFill>
          <a:ln>
            <a:noFill/>
          </a:ln>
        </p:spPr>
        <p:txBody>
          <a:bodyPr anchorCtr="0" anchor="t" bIns="91425" lIns="91425" spcFirstLastPara="1" rIns="91425" wrap="square" tIns="90000">
            <a:noAutofit/>
          </a:bodyPr>
          <a:lstStyle>
            <a:lvl1pPr lvl="0" rtl="0" algn="l">
              <a:lnSpc>
                <a:spcPct val="130000"/>
              </a:lnSpc>
              <a:spcBef>
                <a:spcPts val="0"/>
              </a:spcBef>
              <a:spcAft>
                <a:spcPts val="0"/>
              </a:spcAft>
              <a:buSzPts val="1600"/>
              <a:buNone/>
              <a:defRPr>
                <a:solidFill>
                  <a:schemeClr val="lt1"/>
                </a:solidFill>
                <a:latin typeface="Montserrat SemiBold"/>
                <a:ea typeface="Montserrat SemiBold"/>
                <a:cs typeface="Montserrat SemiBold"/>
                <a:sym typeface="Montserrat SemiBold"/>
              </a:defRPr>
            </a:lvl1pPr>
            <a:lvl2pPr lvl="1" rtl="0" algn="l">
              <a:lnSpc>
                <a:spcPct val="130000"/>
              </a:lnSpc>
              <a:spcBef>
                <a:spcPts val="0"/>
              </a:spcBef>
              <a:spcAft>
                <a:spcPts val="0"/>
              </a:spcAft>
              <a:buSzPts val="1600"/>
              <a:buNone/>
              <a:defRPr/>
            </a:lvl2pPr>
            <a:lvl3pPr lvl="2" rtl="0" algn="l">
              <a:lnSpc>
                <a:spcPct val="130000"/>
              </a:lnSpc>
              <a:spcBef>
                <a:spcPts val="0"/>
              </a:spcBef>
              <a:spcAft>
                <a:spcPts val="0"/>
              </a:spcAft>
              <a:buSzPts val="1400"/>
              <a:buNone/>
              <a:defRPr/>
            </a:lvl3pPr>
            <a:lvl4pPr lvl="3" rtl="0" algn="l">
              <a:lnSpc>
                <a:spcPct val="130000"/>
              </a:lnSpc>
              <a:spcBef>
                <a:spcPts val="0"/>
              </a:spcBef>
              <a:spcAft>
                <a:spcPts val="0"/>
              </a:spcAft>
              <a:buSzPts val="1400"/>
              <a:buNone/>
              <a:defRPr/>
            </a:lvl4pPr>
            <a:lvl5pPr lvl="4" rtl="0" algn="l">
              <a:lnSpc>
                <a:spcPct val="130000"/>
              </a:lnSpc>
              <a:spcBef>
                <a:spcPts val="0"/>
              </a:spcBef>
              <a:spcAft>
                <a:spcPts val="0"/>
              </a:spcAft>
              <a:buSzPts val="1200"/>
              <a:buNone/>
              <a:defRPr/>
            </a:lvl5pPr>
            <a:lvl6pPr lvl="5" rtl="0" algn="l">
              <a:lnSpc>
                <a:spcPct val="130000"/>
              </a:lnSpc>
              <a:spcBef>
                <a:spcPts val="0"/>
              </a:spcBef>
              <a:spcAft>
                <a:spcPts val="0"/>
              </a:spcAft>
              <a:buSzPts val="1200"/>
              <a:buNone/>
              <a:defRPr/>
            </a:lvl6pPr>
            <a:lvl7pPr lvl="6" rtl="0" algn="l">
              <a:lnSpc>
                <a:spcPct val="130000"/>
              </a:lnSpc>
              <a:spcBef>
                <a:spcPts val="0"/>
              </a:spcBef>
              <a:spcAft>
                <a:spcPts val="0"/>
              </a:spcAft>
              <a:buSzPts val="1000"/>
              <a:buNone/>
              <a:defRPr/>
            </a:lvl7pPr>
            <a:lvl8pPr lvl="7" rtl="0" algn="l">
              <a:lnSpc>
                <a:spcPct val="130000"/>
              </a:lnSpc>
              <a:spcBef>
                <a:spcPts val="0"/>
              </a:spcBef>
              <a:spcAft>
                <a:spcPts val="0"/>
              </a:spcAft>
              <a:buSzPts val="1000"/>
              <a:buNone/>
              <a:defRPr/>
            </a:lvl8pPr>
            <a:lvl9pPr lvl="8" rtl="0" algn="l">
              <a:lnSpc>
                <a:spcPct val="130000"/>
              </a:lnSpc>
              <a:spcBef>
                <a:spcPts val="0"/>
              </a:spcBef>
              <a:spcAft>
                <a:spcPts val="0"/>
              </a:spcAft>
              <a:buSzPts val="800"/>
              <a:buNone/>
              <a:defRPr/>
            </a:lvl9pPr>
          </a:lstStyle>
          <a:p/>
        </p:txBody>
      </p:sp>
      <p:sp>
        <p:nvSpPr>
          <p:cNvPr id="66" name="Google Shape;66;p15"/>
          <p:cNvSpPr txBox="1"/>
          <p:nvPr>
            <p:ph idx="4" type="body"/>
          </p:nvPr>
        </p:nvSpPr>
        <p:spPr>
          <a:xfrm>
            <a:off x="4734000" y="2070075"/>
            <a:ext cx="3951000" cy="630900"/>
          </a:xfrm>
          <a:prstGeom prst="rect">
            <a:avLst/>
          </a:prstGeom>
          <a:noFill/>
          <a:ln>
            <a:noFill/>
          </a:ln>
        </p:spPr>
        <p:txBody>
          <a:bodyPr anchorCtr="0" anchor="t" bIns="0" lIns="0" spcFirstLastPara="1" rIns="0" wrap="square" tIns="0">
            <a:noAutofit/>
          </a:bodyPr>
          <a:lstStyle>
            <a:lvl1pPr indent="-330200" lvl="0" marL="457200" rtl="0" algn="l">
              <a:lnSpc>
                <a:spcPct val="130000"/>
              </a:lnSpc>
              <a:spcBef>
                <a:spcPts val="0"/>
              </a:spcBef>
              <a:spcAft>
                <a:spcPts val="0"/>
              </a:spcAft>
              <a:buSzPts val="1600"/>
              <a:buChar char="●"/>
              <a:defRPr/>
            </a:lvl1pPr>
            <a:lvl2pPr indent="-330200" lvl="1" marL="914400" rtl="0" algn="l">
              <a:lnSpc>
                <a:spcPct val="130000"/>
              </a:lnSpc>
              <a:spcBef>
                <a:spcPts val="1000"/>
              </a:spcBef>
              <a:spcAft>
                <a:spcPts val="0"/>
              </a:spcAft>
              <a:buSzPts val="1600"/>
              <a:buChar char="–"/>
              <a:defRPr/>
            </a:lvl2pPr>
            <a:lvl3pPr indent="-317500" lvl="2" marL="1371600" rtl="0" algn="l">
              <a:lnSpc>
                <a:spcPct val="130000"/>
              </a:lnSpc>
              <a:spcBef>
                <a:spcPts val="1000"/>
              </a:spcBef>
              <a:spcAft>
                <a:spcPts val="0"/>
              </a:spcAft>
              <a:buSzPts val="1400"/>
              <a:buChar char="–"/>
              <a:defRPr/>
            </a:lvl3pPr>
            <a:lvl4pPr indent="-317500" lvl="3" marL="1828800" rtl="0" algn="l">
              <a:lnSpc>
                <a:spcPct val="130000"/>
              </a:lnSpc>
              <a:spcBef>
                <a:spcPts val="800"/>
              </a:spcBef>
              <a:spcAft>
                <a:spcPts val="0"/>
              </a:spcAft>
              <a:buSzPts val="1400"/>
              <a:buChar char="–"/>
              <a:defRPr/>
            </a:lvl4pPr>
            <a:lvl5pPr indent="-304800" lvl="4" marL="2286000" rtl="0" algn="l">
              <a:lnSpc>
                <a:spcPct val="130000"/>
              </a:lnSpc>
              <a:spcBef>
                <a:spcPts val="800"/>
              </a:spcBef>
              <a:spcAft>
                <a:spcPts val="0"/>
              </a:spcAft>
              <a:buSzPts val="1200"/>
              <a:buChar char="–"/>
              <a:defRPr/>
            </a:lvl5pPr>
            <a:lvl6pPr indent="-304800" lvl="5" marL="2743200" rtl="0" algn="l">
              <a:lnSpc>
                <a:spcPct val="130000"/>
              </a:lnSpc>
              <a:spcBef>
                <a:spcPts val="600"/>
              </a:spcBef>
              <a:spcAft>
                <a:spcPts val="0"/>
              </a:spcAft>
              <a:buSzPts val="1200"/>
              <a:buChar char="–"/>
              <a:defRPr/>
            </a:lvl6pPr>
            <a:lvl7pPr indent="-292100" lvl="6" marL="3200400" rtl="0" algn="l">
              <a:lnSpc>
                <a:spcPct val="130000"/>
              </a:lnSpc>
              <a:spcBef>
                <a:spcPts val="600"/>
              </a:spcBef>
              <a:spcAft>
                <a:spcPts val="0"/>
              </a:spcAft>
              <a:buSzPts val="1000"/>
              <a:buChar char="–"/>
              <a:defRPr/>
            </a:lvl7pPr>
            <a:lvl8pPr indent="-292100" lvl="7" marL="3657600" rtl="0" algn="l">
              <a:lnSpc>
                <a:spcPct val="130000"/>
              </a:lnSpc>
              <a:spcBef>
                <a:spcPts val="400"/>
              </a:spcBef>
              <a:spcAft>
                <a:spcPts val="0"/>
              </a:spcAft>
              <a:buSzPts val="1000"/>
              <a:buChar char="–"/>
              <a:defRPr/>
            </a:lvl8pPr>
            <a:lvl9pPr indent="-279400" lvl="8" marL="4114800" rtl="0" algn="l">
              <a:lnSpc>
                <a:spcPct val="130000"/>
              </a:lnSpc>
              <a:spcBef>
                <a:spcPts val="400"/>
              </a:spcBef>
              <a:spcAft>
                <a:spcPts val="200"/>
              </a:spcAft>
              <a:buSzPts val="800"/>
              <a:buChar char="–"/>
              <a:defRPr/>
            </a:lvl9pPr>
          </a:lstStyle>
          <a:p/>
        </p:txBody>
      </p:sp>
      <p:sp>
        <p:nvSpPr>
          <p:cNvPr id="67" name="Google Shape;67;p15"/>
          <p:cNvSpPr txBox="1"/>
          <p:nvPr>
            <p:ph idx="5" type="subTitle"/>
          </p:nvPr>
        </p:nvSpPr>
        <p:spPr>
          <a:xfrm>
            <a:off x="458975" y="2952375"/>
            <a:ext cx="3128400" cy="453300"/>
          </a:xfrm>
          <a:prstGeom prst="rect">
            <a:avLst/>
          </a:prstGeom>
          <a:solidFill>
            <a:schemeClr val="accent2"/>
          </a:solidFill>
          <a:ln>
            <a:noFill/>
          </a:ln>
        </p:spPr>
        <p:txBody>
          <a:bodyPr anchorCtr="0" anchor="t" bIns="91425" lIns="91425" spcFirstLastPara="1" rIns="91425" wrap="square" tIns="90000">
            <a:noAutofit/>
          </a:bodyPr>
          <a:lstStyle>
            <a:lvl1pPr lvl="0" rtl="0" algn="l">
              <a:lnSpc>
                <a:spcPct val="130000"/>
              </a:lnSpc>
              <a:spcBef>
                <a:spcPts val="0"/>
              </a:spcBef>
              <a:spcAft>
                <a:spcPts val="0"/>
              </a:spcAft>
              <a:buSzPts val="1600"/>
              <a:buNone/>
              <a:defRPr>
                <a:solidFill>
                  <a:schemeClr val="lt1"/>
                </a:solidFill>
                <a:latin typeface="Montserrat SemiBold"/>
                <a:ea typeface="Montserrat SemiBold"/>
                <a:cs typeface="Montserrat SemiBold"/>
                <a:sym typeface="Montserrat SemiBold"/>
              </a:defRPr>
            </a:lvl1pPr>
            <a:lvl2pPr lvl="1" rtl="0" algn="l">
              <a:lnSpc>
                <a:spcPct val="130000"/>
              </a:lnSpc>
              <a:spcBef>
                <a:spcPts val="0"/>
              </a:spcBef>
              <a:spcAft>
                <a:spcPts val="0"/>
              </a:spcAft>
              <a:buSzPts val="1600"/>
              <a:buNone/>
              <a:defRPr/>
            </a:lvl2pPr>
            <a:lvl3pPr lvl="2" rtl="0" algn="l">
              <a:lnSpc>
                <a:spcPct val="130000"/>
              </a:lnSpc>
              <a:spcBef>
                <a:spcPts val="0"/>
              </a:spcBef>
              <a:spcAft>
                <a:spcPts val="0"/>
              </a:spcAft>
              <a:buSzPts val="1400"/>
              <a:buNone/>
              <a:defRPr/>
            </a:lvl3pPr>
            <a:lvl4pPr lvl="3" rtl="0" algn="l">
              <a:lnSpc>
                <a:spcPct val="130000"/>
              </a:lnSpc>
              <a:spcBef>
                <a:spcPts val="0"/>
              </a:spcBef>
              <a:spcAft>
                <a:spcPts val="0"/>
              </a:spcAft>
              <a:buSzPts val="1400"/>
              <a:buNone/>
              <a:defRPr/>
            </a:lvl4pPr>
            <a:lvl5pPr lvl="4" rtl="0" algn="l">
              <a:lnSpc>
                <a:spcPct val="130000"/>
              </a:lnSpc>
              <a:spcBef>
                <a:spcPts val="0"/>
              </a:spcBef>
              <a:spcAft>
                <a:spcPts val="0"/>
              </a:spcAft>
              <a:buSzPts val="1200"/>
              <a:buNone/>
              <a:defRPr/>
            </a:lvl5pPr>
            <a:lvl6pPr lvl="5" rtl="0" algn="l">
              <a:lnSpc>
                <a:spcPct val="130000"/>
              </a:lnSpc>
              <a:spcBef>
                <a:spcPts val="0"/>
              </a:spcBef>
              <a:spcAft>
                <a:spcPts val="0"/>
              </a:spcAft>
              <a:buSzPts val="1200"/>
              <a:buNone/>
              <a:defRPr/>
            </a:lvl6pPr>
            <a:lvl7pPr lvl="6" rtl="0" algn="l">
              <a:lnSpc>
                <a:spcPct val="130000"/>
              </a:lnSpc>
              <a:spcBef>
                <a:spcPts val="0"/>
              </a:spcBef>
              <a:spcAft>
                <a:spcPts val="0"/>
              </a:spcAft>
              <a:buSzPts val="1000"/>
              <a:buNone/>
              <a:defRPr/>
            </a:lvl7pPr>
            <a:lvl8pPr lvl="7" rtl="0" algn="l">
              <a:lnSpc>
                <a:spcPct val="130000"/>
              </a:lnSpc>
              <a:spcBef>
                <a:spcPts val="0"/>
              </a:spcBef>
              <a:spcAft>
                <a:spcPts val="0"/>
              </a:spcAft>
              <a:buSzPts val="1000"/>
              <a:buNone/>
              <a:defRPr/>
            </a:lvl8pPr>
            <a:lvl9pPr lvl="8" rtl="0" algn="l">
              <a:lnSpc>
                <a:spcPct val="130000"/>
              </a:lnSpc>
              <a:spcBef>
                <a:spcPts val="0"/>
              </a:spcBef>
              <a:spcAft>
                <a:spcPts val="0"/>
              </a:spcAft>
              <a:buSzPts val="800"/>
              <a:buNone/>
              <a:defRPr/>
            </a:lvl9pPr>
          </a:lstStyle>
          <a:p/>
        </p:txBody>
      </p:sp>
      <p:sp>
        <p:nvSpPr>
          <p:cNvPr id="68" name="Google Shape;68;p15"/>
          <p:cNvSpPr txBox="1"/>
          <p:nvPr>
            <p:ph idx="6" type="body"/>
          </p:nvPr>
        </p:nvSpPr>
        <p:spPr>
          <a:xfrm>
            <a:off x="458975" y="3584300"/>
            <a:ext cx="3951000" cy="630900"/>
          </a:xfrm>
          <a:prstGeom prst="rect">
            <a:avLst/>
          </a:prstGeom>
          <a:noFill/>
          <a:ln>
            <a:noFill/>
          </a:ln>
        </p:spPr>
        <p:txBody>
          <a:bodyPr anchorCtr="0" anchor="t" bIns="0" lIns="0" spcFirstLastPara="1" rIns="0" wrap="square" tIns="0">
            <a:noAutofit/>
          </a:bodyPr>
          <a:lstStyle>
            <a:lvl1pPr indent="-330200" lvl="0" marL="457200" rtl="0" algn="l">
              <a:lnSpc>
                <a:spcPct val="130000"/>
              </a:lnSpc>
              <a:spcBef>
                <a:spcPts val="0"/>
              </a:spcBef>
              <a:spcAft>
                <a:spcPts val="0"/>
              </a:spcAft>
              <a:buSzPts val="1600"/>
              <a:buChar char="●"/>
              <a:defRPr/>
            </a:lvl1pPr>
            <a:lvl2pPr indent="-330200" lvl="1" marL="914400" rtl="0" algn="l">
              <a:lnSpc>
                <a:spcPct val="130000"/>
              </a:lnSpc>
              <a:spcBef>
                <a:spcPts val="1000"/>
              </a:spcBef>
              <a:spcAft>
                <a:spcPts val="0"/>
              </a:spcAft>
              <a:buSzPts val="1600"/>
              <a:buChar char="–"/>
              <a:defRPr/>
            </a:lvl2pPr>
            <a:lvl3pPr indent="-317500" lvl="2" marL="1371600" rtl="0" algn="l">
              <a:lnSpc>
                <a:spcPct val="130000"/>
              </a:lnSpc>
              <a:spcBef>
                <a:spcPts val="1000"/>
              </a:spcBef>
              <a:spcAft>
                <a:spcPts val="0"/>
              </a:spcAft>
              <a:buSzPts val="1400"/>
              <a:buChar char="–"/>
              <a:defRPr/>
            </a:lvl3pPr>
            <a:lvl4pPr indent="-317500" lvl="3" marL="1828800" rtl="0" algn="l">
              <a:lnSpc>
                <a:spcPct val="130000"/>
              </a:lnSpc>
              <a:spcBef>
                <a:spcPts val="800"/>
              </a:spcBef>
              <a:spcAft>
                <a:spcPts val="0"/>
              </a:spcAft>
              <a:buSzPts val="1400"/>
              <a:buChar char="–"/>
              <a:defRPr/>
            </a:lvl4pPr>
            <a:lvl5pPr indent="-304800" lvl="4" marL="2286000" rtl="0" algn="l">
              <a:lnSpc>
                <a:spcPct val="130000"/>
              </a:lnSpc>
              <a:spcBef>
                <a:spcPts val="800"/>
              </a:spcBef>
              <a:spcAft>
                <a:spcPts val="0"/>
              </a:spcAft>
              <a:buSzPts val="1200"/>
              <a:buChar char="–"/>
              <a:defRPr/>
            </a:lvl5pPr>
            <a:lvl6pPr indent="-304800" lvl="5" marL="2743200" rtl="0" algn="l">
              <a:lnSpc>
                <a:spcPct val="130000"/>
              </a:lnSpc>
              <a:spcBef>
                <a:spcPts val="600"/>
              </a:spcBef>
              <a:spcAft>
                <a:spcPts val="0"/>
              </a:spcAft>
              <a:buSzPts val="1200"/>
              <a:buChar char="–"/>
              <a:defRPr/>
            </a:lvl6pPr>
            <a:lvl7pPr indent="-292100" lvl="6" marL="3200400" rtl="0" algn="l">
              <a:lnSpc>
                <a:spcPct val="130000"/>
              </a:lnSpc>
              <a:spcBef>
                <a:spcPts val="600"/>
              </a:spcBef>
              <a:spcAft>
                <a:spcPts val="0"/>
              </a:spcAft>
              <a:buSzPts val="1000"/>
              <a:buChar char="–"/>
              <a:defRPr/>
            </a:lvl7pPr>
            <a:lvl8pPr indent="-292100" lvl="7" marL="3657600" rtl="0" algn="l">
              <a:lnSpc>
                <a:spcPct val="130000"/>
              </a:lnSpc>
              <a:spcBef>
                <a:spcPts val="400"/>
              </a:spcBef>
              <a:spcAft>
                <a:spcPts val="0"/>
              </a:spcAft>
              <a:buSzPts val="1000"/>
              <a:buChar char="–"/>
              <a:defRPr/>
            </a:lvl8pPr>
            <a:lvl9pPr indent="-279400" lvl="8" marL="4114800" rtl="0" algn="l">
              <a:lnSpc>
                <a:spcPct val="130000"/>
              </a:lnSpc>
              <a:spcBef>
                <a:spcPts val="400"/>
              </a:spcBef>
              <a:spcAft>
                <a:spcPts val="200"/>
              </a:spcAft>
              <a:buSzPts val="800"/>
              <a:buChar char="–"/>
              <a:defRPr/>
            </a:lvl9pPr>
          </a:lstStyle>
          <a:p/>
        </p:txBody>
      </p:sp>
      <p:sp>
        <p:nvSpPr>
          <p:cNvPr id="69" name="Google Shape;69;p15"/>
          <p:cNvSpPr txBox="1"/>
          <p:nvPr>
            <p:ph idx="7" type="subTitle"/>
          </p:nvPr>
        </p:nvSpPr>
        <p:spPr>
          <a:xfrm>
            <a:off x="4734000" y="2952375"/>
            <a:ext cx="3128400" cy="453300"/>
          </a:xfrm>
          <a:prstGeom prst="rect">
            <a:avLst/>
          </a:prstGeom>
          <a:solidFill>
            <a:schemeClr val="accent5"/>
          </a:solidFill>
          <a:ln>
            <a:noFill/>
          </a:ln>
        </p:spPr>
        <p:txBody>
          <a:bodyPr anchorCtr="0" anchor="t" bIns="91425" lIns="91425" spcFirstLastPara="1" rIns="91425" wrap="square" tIns="90000">
            <a:noAutofit/>
          </a:bodyPr>
          <a:lstStyle>
            <a:lvl1pPr lvl="0" rtl="0" algn="l">
              <a:lnSpc>
                <a:spcPct val="130000"/>
              </a:lnSpc>
              <a:spcBef>
                <a:spcPts val="0"/>
              </a:spcBef>
              <a:spcAft>
                <a:spcPts val="0"/>
              </a:spcAft>
              <a:buSzPts val="1600"/>
              <a:buNone/>
              <a:defRPr>
                <a:solidFill>
                  <a:schemeClr val="lt1"/>
                </a:solidFill>
                <a:latin typeface="Montserrat SemiBold"/>
                <a:ea typeface="Montserrat SemiBold"/>
                <a:cs typeface="Montserrat SemiBold"/>
                <a:sym typeface="Montserrat SemiBold"/>
              </a:defRPr>
            </a:lvl1pPr>
            <a:lvl2pPr lvl="1" rtl="0" algn="l">
              <a:lnSpc>
                <a:spcPct val="130000"/>
              </a:lnSpc>
              <a:spcBef>
                <a:spcPts val="0"/>
              </a:spcBef>
              <a:spcAft>
                <a:spcPts val="0"/>
              </a:spcAft>
              <a:buSzPts val="1600"/>
              <a:buNone/>
              <a:defRPr/>
            </a:lvl2pPr>
            <a:lvl3pPr lvl="2" rtl="0" algn="l">
              <a:lnSpc>
                <a:spcPct val="130000"/>
              </a:lnSpc>
              <a:spcBef>
                <a:spcPts val="0"/>
              </a:spcBef>
              <a:spcAft>
                <a:spcPts val="0"/>
              </a:spcAft>
              <a:buSzPts val="1400"/>
              <a:buNone/>
              <a:defRPr/>
            </a:lvl3pPr>
            <a:lvl4pPr lvl="3" rtl="0" algn="l">
              <a:lnSpc>
                <a:spcPct val="130000"/>
              </a:lnSpc>
              <a:spcBef>
                <a:spcPts val="0"/>
              </a:spcBef>
              <a:spcAft>
                <a:spcPts val="0"/>
              </a:spcAft>
              <a:buSzPts val="1400"/>
              <a:buNone/>
              <a:defRPr/>
            </a:lvl4pPr>
            <a:lvl5pPr lvl="4" rtl="0" algn="l">
              <a:lnSpc>
                <a:spcPct val="130000"/>
              </a:lnSpc>
              <a:spcBef>
                <a:spcPts val="0"/>
              </a:spcBef>
              <a:spcAft>
                <a:spcPts val="0"/>
              </a:spcAft>
              <a:buSzPts val="1200"/>
              <a:buNone/>
              <a:defRPr/>
            </a:lvl5pPr>
            <a:lvl6pPr lvl="5" rtl="0" algn="l">
              <a:lnSpc>
                <a:spcPct val="130000"/>
              </a:lnSpc>
              <a:spcBef>
                <a:spcPts val="0"/>
              </a:spcBef>
              <a:spcAft>
                <a:spcPts val="0"/>
              </a:spcAft>
              <a:buSzPts val="1200"/>
              <a:buNone/>
              <a:defRPr/>
            </a:lvl6pPr>
            <a:lvl7pPr lvl="6" rtl="0" algn="l">
              <a:lnSpc>
                <a:spcPct val="130000"/>
              </a:lnSpc>
              <a:spcBef>
                <a:spcPts val="0"/>
              </a:spcBef>
              <a:spcAft>
                <a:spcPts val="0"/>
              </a:spcAft>
              <a:buSzPts val="1000"/>
              <a:buNone/>
              <a:defRPr/>
            </a:lvl7pPr>
            <a:lvl8pPr lvl="7" rtl="0" algn="l">
              <a:lnSpc>
                <a:spcPct val="130000"/>
              </a:lnSpc>
              <a:spcBef>
                <a:spcPts val="0"/>
              </a:spcBef>
              <a:spcAft>
                <a:spcPts val="0"/>
              </a:spcAft>
              <a:buSzPts val="1000"/>
              <a:buNone/>
              <a:defRPr/>
            </a:lvl8pPr>
            <a:lvl9pPr lvl="8" rtl="0" algn="l">
              <a:lnSpc>
                <a:spcPct val="130000"/>
              </a:lnSpc>
              <a:spcBef>
                <a:spcPts val="0"/>
              </a:spcBef>
              <a:spcAft>
                <a:spcPts val="0"/>
              </a:spcAft>
              <a:buSzPts val="800"/>
              <a:buNone/>
              <a:defRPr/>
            </a:lvl9pPr>
          </a:lstStyle>
          <a:p/>
        </p:txBody>
      </p:sp>
      <p:sp>
        <p:nvSpPr>
          <p:cNvPr id="70" name="Google Shape;70;p15"/>
          <p:cNvSpPr txBox="1"/>
          <p:nvPr>
            <p:ph idx="8" type="body"/>
          </p:nvPr>
        </p:nvSpPr>
        <p:spPr>
          <a:xfrm>
            <a:off x="4734000" y="3584300"/>
            <a:ext cx="3951000" cy="630900"/>
          </a:xfrm>
          <a:prstGeom prst="rect">
            <a:avLst/>
          </a:prstGeom>
          <a:noFill/>
          <a:ln>
            <a:noFill/>
          </a:ln>
        </p:spPr>
        <p:txBody>
          <a:bodyPr anchorCtr="0" anchor="t" bIns="0" lIns="0" spcFirstLastPara="1" rIns="0" wrap="square" tIns="0">
            <a:noAutofit/>
          </a:bodyPr>
          <a:lstStyle>
            <a:lvl1pPr indent="-330200" lvl="0" marL="457200" rtl="0" algn="l">
              <a:lnSpc>
                <a:spcPct val="130000"/>
              </a:lnSpc>
              <a:spcBef>
                <a:spcPts val="0"/>
              </a:spcBef>
              <a:spcAft>
                <a:spcPts val="0"/>
              </a:spcAft>
              <a:buSzPts val="1600"/>
              <a:buChar char="●"/>
              <a:defRPr/>
            </a:lvl1pPr>
            <a:lvl2pPr indent="-330200" lvl="1" marL="914400" rtl="0" algn="l">
              <a:lnSpc>
                <a:spcPct val="130000"/>
              </a:lnSpc>
              <a:spcBef>
                <a:spcPts val="1000"/>
              </a:spcBef>
              <a:spcAft>
                <a:spcPts val="0"/>
              </a:spcAft>
              <a:buSzPts val="1600"/>
              <a:buChar char="–"/>
              <a:defRPr/>
            </a:lvl2pPr>
            <a:lvl3pPr indent="-317500" lvl="2" marL="1371600" rtl="0" algn="l">
              <a:lnSpc>
                <a:spcPct val="130000"/>
              </a:lnSpc>
              <a:spcBef>
                <a:spcPts val="1000"/>
              </a:spcBef>
              <a:spcAft>
                <a:spcPts val="0"/>
              </a:spcAft>
              <a:buSzPts val="1400"/>
              <a:buChar char="–"/>
              <a:defRPr/>
            </a:lvl3pPr>
            <a:lvl4pPr indent="-317500" lvl="3" marL="1828800" rtl="0" algn="l">
              <a:lnSpc>
                <a:spcPct val="130000"/>
              </a:lnSpc>
              <a:spcBef>
                <a:spcPts val="800"/>
              </a:spcBef>
              <a:spcAft>
                <a:spcPts val="0"/>
              </a:spcAft>
              <a:buSzPts val="1400"/>
              <a:buChar char="–"/>
              <a:defRPr/>
            </a:lvl4pPr>
            <a:lvl5pPr indent="-304800" lvl="4" marL="2286000" rtl="0" algn="l">
              <a:lnSpc>
                <a:spcPct val="130000"/>
              </a:lnSpc>
              <a:spcBef>
                <a:spcPts val="800"/>
              </a:spcBef>
              <a:spcAft>
                <a:spcPts val="0"/>
              </a:spcAft>
              <a:buSzPts val="1200"/>
              <a:buChar char="–"/>
              <a:defRPr/>
            </a:lvl5pPr>
            <a:lvl6pPr indent="-304800" lvl="5" marL="2743200" rtl="0" algn="l">
              <a:lnSpc>
                <a:spcPct val="130000"/>
              </a:lnSpc>
              <a:spcBef>
                <a:spcPts val="600"/>
              </a:spcBef>
              <a:spcAft>
                <a:spcPts val="0"/>
              </a:spcAft>
              <a:buSzPts val="1200"/>
              <a:buChar char="–"/>
              <a:defRPr/>
            </a:lvl6pPr>
            <a:lvl7pPr indent="-292100" lvl="6" marL="3200400" rtl="0" algn="l">
              <a:lnSpc>
                <a:spcPct val="130000"/>
              </a:lnSpc>
              <a:spcBef>
                <a:spcPts val="600"/>
              </a:spcBef>
              <a:spcAft>
                <a:spcPts val="0"/>
              </a:spcAft>
              <a:buSzPts val="1000"/>
              <a:buChar char="–"/>
              <a:defRPr/>
            </a:lvl7pPr>
            <a:lvl8pPr indent="-292100" lvl="7" marL="3657600" rtl="0" algn="l">
              <a:lnSpc>
                <a:spcPct val="130000"/>
              </a:lnSpc>
              <a:spcBef>
                <a:spcPts val="400"/>
              </a:spcBef>
              <a:spcAft>
                <a:spcPts val="0"/>
              </a:spcAft>
              <a:buSzPts val="1000"/>
              <a:buChar char="–"/>
              <a:defRPr/>
            </a:lvl8pPr>
            <a:lvl9pPr indent="-279400" lvl="8" marL="4114800" rtl="0" algn="l">
              <a:lnSpc>
                <a:spcPct val="130000"/>
              </a:lnSpc>
              <a:spcBef>
                <a:spcPts val="400"/>
              </a:spcBef>
              <a:spcAft>
                <a:spcPts val="200"/>
              </a:spcAft>
              <a:buSzPts val="800"/>
              <a:buChar char="–"/>
              <a:defRPr/>
            </a:lvl9pPr>
          </a:lstStyle>
          <a:p/>
        </p:txBody>
      </p:sp>
      <p:sp>
        <p:nvSpPr>
          <p:cNvPr id="71" name="Google Shape;71;p15"/>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lvl1pPr indent="0" lvl="0"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1pPr>
            <a:lvl2pPr indent="0" lvl="1"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2pPr>
            <a:lvl3pPr indent="0" lvl="2"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3pPr>
            <a:lvl4pPr indent="0" lvl="3"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4pPr>
            <a:lvl5pPr indent="0" lvl="4"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5pPr>
            <a:lvl6pPr indent="0" lvl="5"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6pPr>
            <a:lvl7pPr indent="0" lvl="6"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7pPr>
            <a:lvl8pPr indent="0" lvl="7"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8pPr>
            <a:lvl9pPr indent="0" lvl="8"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72" name="Shape 72"/>
        <p:cNvGrpSpPr/>
        <p:nvPr/>
      </p:nvGrpSpPr>
      <p:grpSpPr>
        <a:xfrm>
          <a:off x="0" y="0"/>
          <a:ext cx="0" cy="0"/>
          <a:chOff x="0" y="0"/>
          <a:chExt cx="0" cy="0"/>
        </a:xfrm>
      </p:grpSpPr>
      <p:sp>
        <p:nvSpPr>
          <p:cNvPr id="73" name="Google Shape;73;p16"/>
          <p:cNvSpPr txBox="1"/>
          <p:nvPr>
            <p:ph type="title"/>
          </p:nvPr>
        </p:nvSpPr>
        <p:spPr>
          <a:xfrm>
            <a:off x="458975" y="445025"/>
            <a:ext cx="8226000" cy="814500"/>
          </a:xfrm>
          <a:prstGeom prst="rect">
            <a:avLst/>
          </a:prstGeom>
          <a:noFill/>
          <a:ln>
            <a:noFill/>
          </a:ln>
        </p:spPr>
        <p:txBody>
          <a:bodyPr anchorCtr="0" anchor="t" bIns="0" lIns="0" spcFirstLastPara="1" rIns="0" wrap="square" tIns="0">
            <a:noAutofit/>
          </a:bodyPr>
          <a:lstStyle>
            <a:lvl1pPr lvl="0" rtl="0" algn="l">
              <a:lnSpc>
                <a:spcPct val="115000"/>
              </a:lnSpc>
              <a:spcBef>
                <a:spcPts val="0"/>
              </a:spcBef>
              <a:spcAft>
                <a:spcPts val="0"/>
              </a:spcAft>
              <a:buSzPts val="2200"/>
              <a:buNone/>
              <a:defRPr/>
            </a:lvl1pPr>
            <a:lvl2pPr lvl="1" rtl="0" algn="l">
              <a:lnSpc>
                <a:spcPct val="100000"/>
              </a:lnSpc>
              <a:spcBef>
                <a:spcPts val="0"/>
              </a:spcBef>
              <a:spcAft>
                <a:spcPts val="0"/>
              </a:spcAft>
              <a:buSzPts val="2800"/>
              <a:buNone/>
              <a:defRPr/>
            </a:lvl2pPr>
            <a:lvl3pPr lvl="2" rtl="0" algn="l">
              <a:lnSpc>
                <a:spcPct val="100000"/>
              </a:lnSpc>
              <a:spcBef>
                <a:spcPts val="0"/>
              </a:spcBef>
              <a:spcAft>
                <a:spcPts val="0"/>
              </a:spcAft>
              <a:buSzPts val="2800"/>
              <a:buNone/>
              <a:defRPr/>
            </a:lvl3pPr>
            <a:lvl4pPr lvl="3" rtl="0" algn="l">
              <a:lnSpc>
                <a:spcPct val="100000"/>
              </a:lnSpc>
              <a:spcBef>
                <a:spcPts val="0"/>
              </a:spcBef>
              <a:spcAft>
                <a:spcPts val="0"/>
              </a:spcAft>
              <a:buSzPts val="2800"/>
              <a:buNone/>
              <a:defRPr/>
            </a:lvl4pPr>
            <a:lvl5pPr lvl="4" rtl="0" algn="l">
              <a:lnSpc>
                <a:spcPct val="100000"/>
              </a:lnSpc>
              <a:spcBef>
                <a:spcPts val="0"/>
              </a:spcBef>
              <a:spcAft>
                <a:spcPts val="0"/>
              </a:spcAft>
              <a:buSzPts val="2800"/>
              <a:buNone/>
              <a:defRPr/>
            </a:lvl5pPr>
            <a:lvl6pPr lvl="5" rtl="0" algn="l">
              <a:lnSpc>
                <a:spcPct val="100000"/>
              </a:lnSpc>
              <a:spcBef>
                <a:spcPts val="0"/>
              </a:spcBef>
              <a:spcAft>
                <a:spcPts val="0"/>
              </a:spcAft>
              <a:buSzPts val="2800"/>
              <a:buNone/>
              <a:defRPr/>
            </a:lvl6pPr>
            <a:lvl7pPr lvl="6" rtl="0" algn="l">
              <a:lnSpc>
                <a:spcPct val="100000"/>
              </a:lnSpc>
              <a:spcBef>
                <a:spcPts val="0"/>
              </a:spcBef>
              <a:spcAft>
                <a:spcPts val="0"/>
              </a:spcAft>
              <a:buSzPts val="2800"/>
              <a:buNone/>
              <a:defRPr/>
            </a:lvl7pPr>
            <a:lvl8pPr lvl="7" rtl="0" algn="l">
              <a:lnSpc>
                <a:spcPct val="100000"/>
              </a:lnSpc>
              <a:spcBef>
                <a:spcPts val="0"/>
              </a:spcBef>
              <a:spcAft>
                <a:spcPts val="0"/>
              </a:spcAft>
              <a:buSzPts val="2800"/>
              <a:buNone/>
              <a:defRPr/>
            </a:lvl8pPr>
            <a:lvl9pPr lvl="8" rtl="0" algn="l">
              <a:lnSpc>
                <a:spcPct val="100000"/>
              </a:lnSpc>
              <a:spcBef>
                <a:spcPts val="0"/>
              </a:spcBef>
              <a:spcAft>
                <a:spcPts val="0"/>
              </a:spcAft>
              <a:buSzPts val="2800"/>
              <a:buNone/>
              <a:defRPr/>
            </a:lvl9pPr>
          </a:lstStyle>
          <a:p/>
        </p:txBody>
      </p:sp>
      <p:sp>
        <p:nvSpPr>
          <p:cNvPr id="74" name="Google Shape;74;p16"/>
          <p:cNvSpPr txBox="1"/>
          <p:nvPr>
            <p:ph idx="1" type="body"/>
          </p:nvPr>
        </p:nvSpPr>
        <p:spPr>
          <a:xfrm>
            <a:off x="458975" y="1438150"/>
            <a:ext cx="8226000" cy="2981100"/>
          </a:xfrm>
          <a:prstGeom prst="rect">
            <a:avLst/>
          </a:prstGeom>
          <a:noFill/>
          <a:ln>
            <a:noFill/>
          </a:ln>
        </p:spPr>
        <p:txBody>
          <a:bodyPr anchorCtr="0" anchor="t" bIns="0" lIns="0" spcFirstLastPara="1" rIns="0" wrap="square" tIns="0">
            <a:noAutofit/>
          </a:bodyPr>
          <a:lstStyle>
            <a:lvl1pPr indent="-330200" lvl="0" marL="457200" rtl="0" algn="l">
              <a:lnSpc>
                <a:spcPct val="130000"/>
              </a:lnSpc>
              <a:spcBef>
                <a:spcPts val="0"/>
              </a:spcBef>
              <a:spcAft>
                <a:spcPts val="0"/>
              </a:spcAft>
              <a:buSzPts val="1600"/>
              <a:buChar char="●"/>
              <a:defRPr/>
            </a:lvl1pPr>
            <a:lvl2pPr indent="-330200" lvl="1" marL="914400" rtl="0" algn="l">
              <a:lnSpc>
                <a:spcPct val="130000"/>
              </a:lnSpc>
              <a:spcBef>
                <a:spcPts val="1000"/>
              </a:spcBef>
              <a:spcAft>
                <a:spcPts val="0"/>
              </a:spcAft>
              <a:buSzPts val="1600"/>
              <a:buChar char="–"/>
              <a:defRPr/>
            </a:lvl2pPr>
            <a:lvl3pPr indent="-317500" lvl="2" marL="1371600" rtl="0" algn="l">
              <a:lnSpc>
                <a:spcPct val="130000"/>
              </a:lnSpc>
              <a:spcBef>
                <a:spcPts val="1000"/>
              </a:spcBef>
              <a:spcAft>
                <a:spcPts val="0"/>
              </a:spcAft>
              <a:buSzPts val="1400"/>
              <a:buChar char="–"/>
              <a:defRPr/>
            </a:lvl3pPr>
            <a:lvl4pPr indent="-317500" lvl="3" marL="1828800" rtl="0" algn="l">
              <a:lnSpc>
                <a:spcPct val="130000"/>
              </a:lnSpc>
              <a:spcBef>
                <a:spcPts val="800"/>
              </a:spcBef>
              <a:spcAft>
                <a:spcPts val="0"/>
              </a:spcAft>
              <a:buSzPts val="1400"/>
              <a:buChar char="–"/>
              <a:defRPr/>
            </a:lvl4pPr>
            <a:lvl5pPr indent="-304800" lvl="4" marL="2286000" rtl="0" algn="l">
              <a:lnSpc>
                <a:spcPct val="130000"/>
              </a:lnSpc>
              <a:spcBef>
                <a:spcPts val="800"/>
              </a:spcBef>
              <a:spcAft>
                <a:spcPts val="0"/>
              </a:spcAft>
              <a:buSzPts val="1200"/>
              <a:buChar char="–"/>
              <a:defRPr/>
            </a:lvl5pPr>
            <a:lvl6pPr indent="-304800" lvl="5" marL="2743200" rtl="0" algn="l">
              <a:lnSpc>
                <a:spcPct val="130000"/>
              </a:lnSpc>
              <a:spcBef>
                <a:spcPts val="600"/>
              </a:spcBef>
              <a:spcAft>
                <a:spcPts val="0"/>
              </a:spcAft>
              <a:buSzPts val="1200"/>
              <a:buChar char="–"/>
              <a:defRPr/>
            </a:lvl6pPr>
            <a:lvl7pPr indent="-292100" lvl="6" marL="3200400" rtl="0" algn="l">
              <a:lnSpc>
                <a:spcPct val="130000"/>
              </a:lnSpc>
              <a:spcBef>
                <a:spcPts val="600"/>
              </a:spcBef>
              <a:spcAft>
                <a:spcPts val="0"/>
              </a:spcAft>
              <a:buSzPts val="1000"/>
              <a:buChar char="–"/>
              <a:defRPr/>
            </a:lvl7pPr>
            <a:lvl8pPr indent="-292100" lvl="7" marL="3657600" rtl="0" algn="l">
              <a:lnSpc>
                <a:spcPct val="130000"/>
              </a:lnSpc>
              <a:spcBef>
                <a:spcPts val="400"/>
              </a:spcBef>
              <a:spcAft>
                <a:spcPts val="0"/>
              </a:spcAft>
              <a:buSzPts val="1000"/>
              <a:buChar char="–"/>
              <a:defRPr/>
            </a:lvl8pPr>
            <a:lvl9pPr indent="-279400" lvl="8" marL="4114800" rtl="0" algn="l">
              <a:lnSpc>
                <a:spcPct val="130000"/>
              </a:lnSpc>
              <a:spcBef>
                <a:spcPts val="400"/>
              </a:spcBef>
              <a:spcAft>
                <a:spcPts val="200"/>
              </a:spcAft>
              <a:buSzPts val="800"/>
              <a:buChar char="–"/>
              <a:defRPr/>
            </a:lvl9pPr>
          </a:lstStyle>
          <a:p/>
        </p:txBody>
      </p:sp>
      <p:sp>
        <p:nvSpPr>
          <p:cNvPr id="75" name="Google Shape;75;p16"/>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lvl1pPr indent="0" lvl="0"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1pPr>
            <a:lvl2pPr indent="0" lvl="1"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2pPr>
            <a:lvl3pPr indent="0" lvl="2"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3pPr>
            <a:lvl4pPr indent="0" lvl="3"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4pPr>
            <a:lvl5pPr indent="0" lvl="4"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5pPr>
            <a:lvl6pPr indent="0" lvl="5"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6pPr>
            <a:lvl7pPr indent="0" lvl="6"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7pPr>
            <a:lvl8pPr indent="0" lvl="7"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8pPr>
            <a:lvl9pPr indent="0" lvl="8"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76" name="Shape 76"/>
        <p:cNvGrpSpPr/>
        <p:nvPr/>
      </p:nvGrpSpPr>
      <p:grpSpPr>
        <a:xfrm>
          <a:off x="0" y="0"/>
          <a:ext cx="0" cy="0"/>
          <a:chOff x="0" y="0"/>
          <a:chExt cx="0" cy="0"/>
        </a:xfrm>
      </p:grpSpPr>
      <p:sp>
        <p:nvSpPr>
          <p:cNvPr id="77" name="Google Shape;77;p17"/>
          <p:cNvSpPr txBox="1"/>
          <p:nvPr>
            <p:ph type="title"/>
          </p:nvPr>
        </p:nvSpPr>
        <p:spPr>
          <a:xfrm>
            <a:off x="458975" y="446400"/>
            <a:ext cx="3951000" cy="813600"/>
          </a:xfrm>
          <a:prstGeom prst="rect">
            <a:avLst/>
          </a:prstGeom>
          <a:noFill/>
          <a:ln>
            <a:noFill/>
          </a:ln>
        </p:spPr>
        <p:txBody>
          <a:bodyPr anchorCtr="0" anchor="t" bIns="0" lIns="0" spcFirstLastPara="1" rIns="0" wrap="square" tIns="0">
            <a:noAutofit/>
          </a:bodyPr>
          <a:lstStyle>
            <a:lvl1pPr lvl="0" rtl="0" algn="l">
              <a:lnSpc>
                <a:spcPct val="115000"/>
              </a:lnSpc>
              <a:spcBef>
                <a:spcPts val="0"/>
              </a:spcBef>
              <a:spcAft>
                <a:spcPts val="0"/>
              </a:spcAft>
              <a:buSzPts val="2200"/>
              <a:buNone/>
              <a:defRPr/>
            </a:lvl1pPr>
            <a:lvl2pPr lvl="1" rtl="0" algn="l">
              <a:lnSpc>
                <a:spcPct val="100000"/>
              </a:lnSpc>
              <a:spcBef>
                <a:spcPts val="0"/>
              </a:spcBef>
              <a:spcAft>
                <a:spcPts val="0"/>
              </a:spcAft>
              <a:buSzPts val="2400"/>
              <a:buNone/>
              <a:defRPr sz="2400"/>
            </a:lvl2pPr>
            <a:lvl3pPr lvl="2" rtl="0" algn="l">
              <a:lnSpc>
                <a:spcPct val="100000"/>
              </a:lnSpc>
              <a:spcBef>
                <a:spcPts val="0"/>
              </a:spcBef>
              <a:spcAft>
                <a:spcPts val="0"/>
              </a:spcAft>
              <a:buSzPts val="2400"/>
              <a:buNone/>
              <a:defRPr sz="2400"/>
            </a:lvl3pPr>
            <a:lvl4pPr lvl="3" rtl="0" algn="l">
              <a:lnSpc>
                <a:spcPct val="100000"/>
              </a:lnSpc>
              <a:spcBef>
                <a:spcPts val="0"/>
              </a:spcBef>
              <a:spcAft>
                <a:spcPts val="0"/>
              </a:spcAft>
              <a:buSzPts val="2400"/>
              <a:buNone/>
              <a:defRPr sz="2400"/>
            </a:lvl4pPr>
            <a:lvl5pPr lvl="4" rtl="0" algn="l">
              <a:lnSpc>
                <a:spcPct val="100000"/>
              </a:lnSpc>
              <a:spcBef>
                <a:spcPts val="0"/>
              </a:spcBef>
              <a:spcAft>
                <a:spcPts val="0"/>
              </a:spcAft>
              <a:buSzPts val="2400"/>
              <a:buNone/>
              <a:defRPr sz="2400"/>
            </a:lvl5pPr>
            <a:lvl6pPr lvl="5" rtl="0" algn="l">
              <a:lnSpc>
                <a:spcPct val="100000"/>
              </a:lnSpc>
              <a:spcBef>
                <a:spcPts val="0"/>
              </a:spcBef>
              <a:spcAft>
                <a:spcPts val="0"/>
              </a:spcAft>
              <a:buSzPts val="2400"/>
              <a:buNone/>
              <a:defRPr sz="2400"/>
            </a:lvl6pPr>
            <a:lvl7pPr lvl="6" rtl="0" algn="l">
              <a:lnSpc>
                <a:spcPct val="100000"/>
              </a:lnSpc>
              <a:spcBef>
                <a:spcPts val="0"/>
              </a:spcBef>
              <a:spcAft>
                <a:spcPts val="0"/>
              </a:spcAft>
              <a:buSzPts val="2400"/>
              <a:buNone/>
              <a:defRPr sz="2400"/>
            </a:lvl7pPr>
            <a:lvl8pPr lvl="7" rtl="0" algn="l">
              <a:lnSpc>
                <a:spcPct val="100000"/>
              </a:lnSpc>
              <a:spcBef>
                <a:spcPts val="0"/>
              </a:spcBef>
              <a:spcAft>
                <a:spcPts val="0"/>
              </a:spcAft>
              <a:buSzPts val="2400"/>
              <a:buNone/>
              <a:defRPr sz="2400"/>
            </a:lvl8pPr>
            <a:lvl9pPr lvl="8" rtl="0" algn="l">
              <a:lnSpc>
                <a:spcPct val="100000"/>
              </a:lnSpc>
              <a:spcBef>
                <a:spcPts val="0"/>
              </a:spcBef>
              <a:spcAft>
                <a:spcPts val="0"/>
              </a:spcAft>
              <a:buSzPts val="2400"/>
              <a:buNone/>
              <a:defRPr sz="2400"/>
            </a:lvl9pPr>
          </a:lstStyle>
          <a:p/>
        </p:txBody>
      </p:sp>
      <p:sp>
        <p:nvSpPr>
          <p:cNvPr id="78" name="Google Shape;78;p17"/>
          <p:cNvSpPr txBox="1"/>
          <p:nvPr>
            <p:ph idx="1" type="body"/>
          </p:nvPr>
        </p:nvSpPr>
        <p:spPr>
          <a:xfrm>
            <a:off x="458975" y="1438150"/>
            <a:ext cx="3951000" cy="2981100"/>
          </a:xfrm>
          <a:prstGeom prst="rect">
            <a:avLst/>
          </a:prstGeom>
          <a:noFill/>
          <a:ln>
            <a:noFill/>
          </a:ln>
        </p:spPr>
        <p:txBody>
          <a:bodyPr anchorCtr="0" anchor="t" bIns="0" lIns="0" spcFirstLastPara="1" rIns="0" wrap="square" tIns="0">
            <a:noAutofit/>
          </a:bodyPr>
          <a:lstStyle>
            <a:lvl1pPr indent="-330200" lvl="0" marL="457200" rtl="0" algn="l">
              <a:lnSpc>
                <a:spcPct val="130000"/>
              </a:lnSpc>
              <a:spcBef>
                <a:spcPts val="0"/>
              </a:spcBef>
              <a:spcAft>
                <a:spcPts val="0"/>
              </a:spcAft>
              <a:buSzPts val="1600"/>
              <a:buChar char="●"/>
              <a:defRPr/>
            </a:lvl1pPr>
            <a:lvl2pPr indent="-330200" lvl="1" marL="914400" rtl="0" algn="l">
              <a:lnSpc>
                <a:spcPct val="130000"/>
              </a:lnSpc>
              <a:spcBef>
                <a:spcPts val="1000"/>
              </a:spcBef>
              <a:spcAft>
                <a:spcPts val="0"/>
              </a:spcAft>
              <a:buSzPts val="1600"/>
              <a:buChar char="–"/>
              <a:defRPr/>
            </a:lvl2pPr>
            <a:lvl3pPr indent="-317500" lvl="2" marL="1371600" rtl="0" algn="l">
              <a:lnSpc>
                <a:spcPct val="130000"/>
              </a:lnSpc>
              <a:spcBef>
                <a:spcPts val="1000"/>
              </a:spcBef>
              <a:spcAft>
                <a:spcPts val="0"/>
              </a:spcAft>
              <a:buSzPts val="1400"/>
              <a:buChar char="–"/>
              <a:defRPr/>
            </a:lvl3pPr>
            <a:lvl4pPr indent="-317500" lvl="3" marL="1828800" rtl="0" algn="l">
              <a:lnSpc>
                <a:spcPct val="130000"/>
              </a:lnSpc>
              <a:spcBef>
                <a:spcPts val="800"/>
              </a:spcBef>
              <a:spcAft>
                <a:spcPts val="0"/>
              </a:spcAft>
              <a:buSzPts val="1400"/>
              <a:buChar char="–"/>
              <a:defRPr/>
            </a:lvl4pPr>
            <a:lvl5pPr indent="-304800" lvl="4" marL="2286000" rtl="0" algn="l">
              <a:lnSpc>
                <a:spcPct val="130000"/>
              </a:lnSpc>
              <a:spcBef>
                <a:spcPts val="800"/>
              </a:spcBef>
              <a:spcAft>
                <a:spcPts val="0"/>
              </a:spcAft>
              <a:buSzPts val="1200"/>
              <a:buChar char="–"/>
              <a:defRPr sz="1200"/>
            </a:lvl5pPr>
            <a:lvl6pPr indent="-304800" lvl="5" marL="2743200" rtl="0" algn="l">
              <a:lnSpc>
                <a:spcPct val="130000"/>
              </a:lnSpc>
              <a:spcBef>
                <a:spcPts val="600"/>
              </a:spcBef>
              <a:spcAft>
                <a:spcPts val="0"/>
              </a:spcAft>
              <a:buSzPts val="1200"/>
              <a:buChar char="–"/>
              <a:defRPr sz="1200"/>
            </a:lvl6pPr>
            <a:lvl7pPr indent="-292100" lvl="6" marL="3200400" rtl="0" algn="l">
              <a:lnSpc>
                <a:spcPct val="130000"/>
              </a:lnSpc>
              <a:spcBef>
                <a:spcPts val="600"/>
              </a:spcBef>
              <a:spcAft>
                <a:spcPts val="0"/>
              </a:spcAft>
              <a:buSzPts val="1000"/>
              <a:buChar char="–"/>
              <a:defRPr/>
            </a:lvl7pPr>
            <a:lvl8pPr indent="-292100" lvl="7" marL="3657600" rtl="0" algn="l">
              <a:lnSpc>
                <a:spcPct val="130000"/>
              </a:lnSpc>
              <a:spcBef>
                <a:spcPts val="400"/>
              </a:spcBef>
              <a:spcAft>
                <a:spcPts val="0"/>
              </a:spcAft>
              <a:buSzPts val="1000"/>
              <a:buChar char="–"/>
              <a:defRPr/>
            </a:lvl8pPr>
            <a:lvl9pPr indent="-279400" lvl="8" marL="4114800" rtl="0" algn="l">
              <a:lnSpc>
                <a:spcPct val="130000"/>
              </a:lnSpc>
              <a:spcBef>
                <a:spcPts val="400"/>
              </a:spcBef>
              <a:spcAft>
                <a:spcPts val="200"/>
              </a:spcAft>
              <a:buSzPts val="800"/>
              <a:buChar char="–"/>
              <a:defRPr/>
            </a:lvl9pPr>
          </a:lstStyle>
          <a:p/>
        </p:txBody>
      </p:sp>
      <p:sp>
        <p:nvSpPr>
          <p:cNvPr id="79" name="Google Shape;79;p17"/>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lvl1pPr indent="0" lvl="0"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1pPr>
            <a:lvl2pPr indent="0" lvl="1"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2pPr>
            <a:lvl3pPr indent="0" lvl="2"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3pPr>
            <a:lvl4pPr indent="0" lvl="3"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4pPr>
            <a:lvl5pPr indent="0" lvl="4"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5pPr>
            <a:lvl6pPr indent="0" lvl="5"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6pPr>
            <a:lvl7pPr indent="0" lvl="6"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7pPr>
            <a:lvl8pPr indent="0" lvl="7"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8pPr>
            <a:lvl9pPr indent="0" lvl="8"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80" name="Shape 80"/>
        <p:cNvGrpSpPr/>
        <p:nvPr/>
      </p:nvGrpSpPr>
      <p:grpSpPr>
        <a:xfrm>
          <a:off x="0" y="0"/>
          <a:ext cx="0" cy="0"/>
          <a:chOff x="0" y="0"/>
          <a:chExt cx="0" cy="0"/>
        </a:xfrm>
      </p:grpSpPr>
      <p:sp>
        <p:nvSpPr>
          <p:cNvPr id="81" name="Google Shape;81;p18"/>
          <p:cNvSpPr txBox="1"/>
          <p:nvPr>
            <p:ph type="title"/>
          </p:nvPr>
        </p:nvSpPr>
        <p:spPr>
          <a:xfrm>
            <a:off x="458975" y="445025"/>
            <a:ext cx="8226000" cy="814500"/>
          </a:xfrm>
          <a:prstGeom prst="rect">
            <a:avLst/>
          </a:prstGeom>
          <a:noFill/>
          <a:ln>
            <a:noFill/>
          </a:ln>
        </p:spPr>
        <p:txBody>
          <a:bodyPr anchorCtr="0" anchor="t" bIns="0" lIns="0" spcFirstLastPara="1" rIns="0" wrap="square" tIns="0">
            <a:noAutofit/>
          </a:bodyPr>
          <a:lstStyle>
            <a:lvl1pPr lvl="0" rtl="0" algn="l">
              <a:lnSpc>
                <a:spcPct val="115000"/>
              </a:lnSpc>
              <a:spcBef>
                <a:spcPts val="0"/>
              </a:spcBef>
              <a:spcAft>
                <a:spcPts val="0"/>
              </a:spcAft>
              <a:buSzPts val="2200"/>
              <a:buNone/>
              <a:defRPr/>
            </a:lvl1pPr>
            <a:lvl2pPr lvl="1" rtl="0" algn="l">
              <a:lnSpc>
                <a:spcPct val="100000"/>
              </a:lnSpc>
              <a:spcBef>
                <a:spcPts val="0"/>
              </a:spcBef>
              <a:spcAft>
                <a:spcPts val="0"/>
              </a:spcAft>
              <a:buSzPts val="2800"/>
              <a:buNone/>
              <a:defRPr/>
            </a:lvl2pPr>
            <a:lvl3pPr lvl="2" rtl="0" algn="l">
              <a:lnSpc>
                <a:spcPct val="100000"/>
              </a:lnSpc>
              <a:spcBef>
                <a:spcPts val="0"/>
              </a:spcBef>
              <a:spcAft>
                <a:spcPts val="0"/>
              </a:spcAft>
              <a:buSzPts val="2800"/>
              <a:buNone/>
              <a:defRPr/>
            </a:lvl3pPr>
            <a:lvl4pPr lvl="3" rtl="0" algn="l">
              <a:lnSpc>
                <a:spcPct val="100000"/>
              </a:lnSpc>
              <a:spcBef>
                <a:spcPts val="0"/>
              </a:spcBef>
              <a:spcAft>
                <a:spcPts val="0"/>
              </a:spcAft>
              <a:buSzPts val="2800"/>
              <a:buNone/>
              <a:defRPr/>
            </a:lvl4pPr>
            <a:lvl5pPr lvl="4" rtl="0" algn="l">
              <a:lnSpc>
                <a:spcPct val="100000"/>
              </a:lnSpc>
              <a:spcBef>
                <a:spcPts val="0"/>
              </a:spcBef>
              <a:spcAft>
                <a:spcPts val="0"/>
              </a:spcAft>
              <a:buSzPts val="2800"/>
              <a:buNone/>
              <a:defRPr/>
            </a:lvl5pPr>
            <a:lvl6pPr lvl="5" rtl="0" algn="l">
              <a:lnSpc>
                <a:spcPct val="100000"/>
              </a:lnSpc>
              <a:spcBef>
                <a:spcPts val="0"/>
              </a:spcBef>
              <a:spcAft>
                <a:spcPts val="0"/>
              </a:spcAft>
              <a:buSzPts val="2800"/>
              <a:buNone/>
              <a:defRPr/>
            </a:lvl6pPr>
            <a:lvl7pPr lvl="6" rtl="0" algn="l">
              <a:lnSpc>
                <a:spcPct val="100000"/>
              </a:lnSpc>
              <a:spcBef>
                <a:spcPts val="0"/>
              </a:spcBef>
              <a:spcAft>
                <a:spcPts val="0"/>
              </a:spcAft>
              <a:buSzPts val="2800"/>
              <a:buNone/>
              <a:defRPr/>
            </a:lvl7pPr>
            <a:lvl8pPr lvl="7" rtl="0" algn="l">
              <a:lnSpc>
                <a:spcPct val="100000"/>
              </a:lnSpc>
              <a:spcBef>
                <a:spcPts val="0"/>
              </a:spcBef>
              <a:spcAft>
                <a:spcPts val="0"/>
              </a:spcAft>
              <a:buSzPts val="2800"/>
              <a:buNone/>
              <a:defRPr/>
            </a:lvl8pPr>
            <a:lvl9pPr lvl="8" rtl="0" algn="l">
              <a:lnSpc>
                <a:spcPct val="100000"/>
              </a:lnSpc>
              <a:spcBef>
                <a:spcPts val="0"/>
              </a:spcBef>
              <a:spcAft>
                <a:spcPts val="0"/>
              </a:spcAft>
              <a:buSzPts val="2800"/>
              <a:buNone/>
              <a:defRPr/>
            </a:lvl9pPr>
          </a:lstStyle>
          <a:p/>
        </p:txBody>
      </p:sp>
      <p:sp>
        <p:nvSpPr>
          <p:cNvPr id="82" name="Google Shape;82;p18"/>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lvl1pPr indent="0" lvl="0"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1pPr>
            <a:lvl2pPr indent="0" lvl="1"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2pPr>
            <a:lvl3pPr indent="0" lvl="2"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3pPr>
            <a:lvl4pPr indent="0" lvl="3"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4pPr>
            <a:lvl5pPr indent="0" lvl="4"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5pPr>
            <a:lvl6pPr indent="0" lvl="5"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6pPr>
            <a:lvl7pPr indent="0" lvl="6"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7pPr>
            <a:lvl8pPr indent="0" lvl="7"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8pPr>
            <a:lvl9pPr indent="0" lvl="8"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83" name="Google Shape;83;p18"/>
          <p:cNvSpPr txBox="1"/>
          <p:nvPr>
            <p:ph idx="1" type="body"/>
          </p:nvPr>
        </p:nvSpPr>
        <p:spPr>
          <a:xfrm>
            <a:off x="453200" y="1428925"/>
            <a:ext cx="8231700" cy="405300"/>
          </a:xfrm>
          <a:prstGeom prst="rect">
            <a:avLst/>
          </a:prstGeom>
          <a:noFill/>
          <a:ln>
            <a:noFill/>
          </a:ln>
        </p:spPr>
        <p:txBody>
          <a:bodyPr anchorCtr="0" anchor="t" bIns="0" lIns="0" spcFirstLastPara="1" rIns="0" wrap="square" tIns="0">
            <a:noAutofit/>
          </a:bodyPr>
          <a:lstStyle>
            <a:lvl1pPr indent="-330200" lvl="0" marL="457200" rtl="0" algn="l">
              <a:lnSpc>
                <a:spcPct val="130000"/>
              </a:lnSpc>
              <a:spcBef>
                <a:spcPts val="0"/>
              </a:spcBef>
              <a:spcAft>
                <a:spcPts val="0"/>
              </a:spcAft>
              <a:buSzPts val="1600"/>
              <a:buChar char="●"/>
              <a:defRPr/>
            </a:lvl1pPr>
            <a:lvl2pPr indent="-330200" lvl="1" marL="914400" rtl="0" algn="l">
              <a:lnSpc>
                <a:spcPct val="130000"/>
              </a:lnSpc>
              <a:spcBef>
                <a:spcPts val="1000"/>
              </a:spcBef>
              <a:spcAft>
                <a:spcPts val="0"/>
              </a:spcAft>
              <a:buSzPts val="1600"/>
              <a:buChar char="–"/>
              <a:defRPr/>
            </a:lvl2pPr>
            <a:lvl3pPr indent="-317500" lvl="2" marL="1371600" rtl="0" algn="l">
              <a:lnSpc>
                <a:spcPct val="130000"/>
              </a:lnSpc>
              <a:spcBef>
                <a:spcPts val="1000"/>
              </a:spcBef>
              <a:spcAft>
                <a:spcPts val="0"/>
              </a:spcAft>
              <a:buSzPts val="1400"/>
              <a:buChar char="–"/>
              <a:defRPr/>
            </a:lvl3pPr>
            <a:lvl4pPr indent="-317500" lvl="3" marL="1828800" rtl="0" algn="l">
              <a:lnSpc>
                <a:spcPct val="130000"/>
              </a:lnSpc>
              <a:spcBef>
                <a:spcPts val="800"/>
              </a:spcBef>
              <a:spcAft>
                <a:spcPts val="0"/>
              </a:spcAft>
              <a:buSzPts val="1400"/>
              <a:buChar char="–"/>
              <a:defRPr/>
            </a:lvl4pPr>
            <a:lvl5pPr indent="-304800" lvl="4" marL="2286000" rtl="0" algn="l">
              <a:lnSpc>
                <a:spcPct val="130000"/>
              </a:lnSpc>
              <a:spcBef>
                <a:spcPts val="800"/>
              </a:spcBef>
              <a:spcAft>
                <a:spcPts val="0"/>
              </a:spcAft>
              <a:buSzPts val="1200"/>
              <a:buChar char="–"/>
              <a:defRPr/>
            </a:lvl5pPr>
            <a:lvl6pPr indent="-304800" lvl="5" marL="2743200" rtl="0" algn="l">
              <a:lnSpc>
                <a:spcPct val="130000"/>
              </a:lnSpc>
              <a:spcBef>
                <a:spcPts val="600"/>
              </a:spcBef>
              <a:spcAft>
                <a:spcPts val="0"/>
              </a:spcAft>
              <a:buSzPts val="1200"/>
              <a:buChar char="–"/>
              <a:defRPr/>
            </a:lvl6pPr>
            <a:lvl7pPr indent="-292100" lvl="6" marL="3200400" rtl="0" algn="l">
              <a:lnSpc>
                <a:spcPct val="130000"/>
              </a:lnSpc>
              <a:spcBef>
                <a:spcPts val="600"/>
              </a:spcBef>
              <a:spcAft>
                <a:spcPts val="0"/>
              </a:spcAft>
              <a:buSzPts val="1000"/>
              <a:buChar char="–"/>
              <a:defRPr/>
            </a:lvl7pPr>
            <a:lvl8pPr indent="-292100" lvl="7" marL="3657600" rtl="0" algn="l">
              <a:lnSpc>
                <a:spcPct val="130000"/>
              </a:lnSpc>
              <a:spcBef>
                <a:spcPts val="400"/>
              </a:spcBef>
              <a:spcAft>
                <a:spcPts val="0"/>
              </a:spcAft>
              <a:buSzPts val="1000"/>
              <a:buChar char="–"/>
              <a:defRPr/>
            </a:lvl8pPr>
            <a:lvl9pPr indent="-279400" lvl="8" marL="4114800" rtl="0" algn="l">
              <a:lnSpc>
                <a:spcPct val="130000"/>
              </a:lnSpc>
              <a:spcBef>
                <a:spcPts val="400"/>
              </a:spcBef>
              <a:spcAft>
                <a:spcPts val="200"/>
              </a:spcAft>
              <a:buSzPts val="800"/>
              <a:buChar char="–"/>
              <a:defRPr/>
            </a:lvl9pPr>
          </a:lstStyle>
          <a:p/>
        </p:txBody>
      </p:sp>
      <p:sp>
        <p:nvSpPr>
          <p:cNvPr id="84" name="Google Shape;84;p18"/>
          <p:cNvSpPr txBox="1"/>
          <p:nvPr>
            <p:ph idx="2" type="subTitle"/>
          </p:nvPr>
        </p:nvSpPr>
        <p:spPr>
          <a:xfrm>
            <a:off x="458975" y="1882125"/>
            <a:ext cx="2585400" cy="453300"/>
          </a:xfrm>
          <a:prstGeom prst="rect">
            <a:avLst/>
          </a:prstGeom>
          <a:solidFill>
            <a:schemeClr val="accent1"/>
          </a:solidFill>
          <a:ln>
            <a:noFill/>
          </a:ln>
        </p:spPr>
        <p:txBody>
          <a:bodyPr anchorCtr="0" anchor="t" bIns="91425" lIns="91425" spcFirstLastPara="1" rIns="91425" wrap="square" tIns="90000">
            <a:noAutofit/>
          </a:bodyPr>
          <a:lstStyle>
            <a:lvl1pPr lvl="0" rtl="0" algn="l">
              <a:lnSpc>
                <a:spcPct val="130000"/>
              </a:lnSpc>
              <a:spcBef>
                <a:spcPts val="0"/>
              </a:spcBef>
              <a:spcAft>
                <a:spcPts val="0"/>
              </a:spcAft>
              <a:buSzPts val="1600"/>
              <a:buNone/>
              <a:defRPr>
                <a:solidFill>
                  <a:schemeClr val="lt1"/>
                </a:solidFill>
                <a:latin typeface="Montserrat SemiBold"/>
                <a:ea typeface="Montserrat SemiBold"/>
                <a:cs typeface="Montserrat SemiBold"/>
                <a:sym typeface="Montserrat SemiBold"/>
              </a:defRPr>
            </a:lvl1pPr>
            <a:lvl2pPr lvl="1" rtl="0" algn="l">
              <a:lnSpc>
                <a:spcPct val="130000"/>
              </a:lnSpc>
              <a:spcBef>
                <a:spcPts val="0"/>
              </a:spcBef>
              <a:spcAft>
                <a:spcPts val="0"/>
              </a:spcAft>
              <a:buSzPts val="1600"/>
              <a:buNone/>
              <a:defRPr/>
            </a:lvl2pPr>
            <a:lvl3pPr lvl="2" rtl="0" algn="l">
              <a:lnSpc>
                <a:spcPct val="130000"/>
              </a:lnSpc>
              <a:spcBef>
                <a:spcPts val="0"/>
              </a:spcBef>
              <a:spcAft>
                <a:spcPts val="0"/>
              </a:spcAft>
              <a:buSzPts val="1400"/>
              <a:buNone/>
              <a:defRPr/>
            </a:lvl3pPr>
            <a:lvl4pPr lvl="3" rtl="0" algn="l">
              <a:lnSpc>
                <a:spcPct val="130000"/>
              </a:lnSpc>
              <a:spcBef>
                <a:spcPts val="0"/>
              </a:spcBef>
              <a:spcAft>
                <a:spcPts val="0"/>
              </a:spcAft>
              <a:buSzPts val="1400"/>
              <a:buNone/>
              <a:defRPr/>
            </a:lvl4pPr>
            <a:lvl5pPr lvl="4" rtl="0" algn="l">
              <a:lnSpc>
                <a:spcPct val="130000"/>
              </a:lnSpc>
              <a:spcBef>
                <a:spcPts val="0"/>
              </a:spcBef>
              <a:spcAft>
                <a:spcPts val="0"/>
              </a:spcAft>
              <a:buSzPts val="1200"/>
              <a:buNone/>
              <a:defRPr/>
            </a:lvl5pPr>
            <a:lvl6pPr lvl="5" rtl="0" algn="l">
              <a:lnSpc>
                <a:spcPct val="130000"/>
              </a:lnSpc>
              <a:spcBef>
                <a:spcPts val="0"/>
              </a:spcBef>
              <a:spcAft>
                <a:spcPts val="0"/>
              </a:spcAft>
              <a:buSzPts val="1200"/>
              <a:buNone/>
              <a:defRPr/>
            </a:lvl6pPr>
            <a:lvl7pPr lvl="6" rtl="0" algn="l">
              <a:lnSpc>
                <a:spcPct val="130000"/>
              </a:lnSpc>
              <a:spcBef>
                <a:spcPts val="0"/>
              </a:spcBef>
              <a:spcAft>
                <a:spcPts val="0"/>
              </a:spcAft>
              <a:buSzPts val="1000"/>
              <a:buNone/>
              <a:defRPr/>
            </a:lvl7pPr>
            <a:lvl8pPr lvl="7" rtl="0" algn="l">
              <a:lnSpc>
                <a:spcPct val="130000"/>
              </a:lnSpc>
              <a:spcBef>
                <a:spcPts val="0"/>
              </a:spcBef>
              <a:spcAft>
                <a:spcPts val="0"/>
              </a:spcAft>
              <a:buSzPts val="1000"/>
              <a:buNone/>
              <a:defRPr/>
            </a:lvl8pPr>
            <a:lvl9pPr lvl="8" rtl="0" algn="l">
              <a:lnSpc>
                <a:spcPct val="130000"/>
              </a:lnSpc>
              <a:spcBef>
                <a:spcPts val="0"/>
              </a:spcBef>
              <a:spcAft>
                <a:spcPts val="0"/>
              </a:spcAft>
              <a:buSzPts val="800"/>
              <a:buNone/>
              <a:defRPr/>
            </a:lvl9pPr>
          </a:lstStyle>
          <a:p/>
        </p:txBody>
      </p:sp>
      <p:sp>
        <p:nvSpPr>
          <p:cNvPr id="85" name="Google Shape;85;p18"/>
          <p:cNvSpPr txBox="1"/>
          <p:nvPr>
            <p:ph idx="3" type="body"/>
          </p:nvPr>
        </p:nvSpPr>
        <p:spPr>
          <a:xfrm>
            <a:off x="458975" y="2492625"/>
            <a:ext cx="2585400" cy="1926600"/>
          </a:xfrm>
          <a:prstGeom prst="rect">
            <a:avLst/>
          </a:prstGeom>
          <a:noFill/>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04800" lvl="0" marL="457200" rtl="0" algn="l">
              <a:lnSpc>
                <a:spcPct val="115000"/>
              </a:lnSpc>
              <a:spcBef>
                <a:spcPts val="0"/>
              </a:spcBef>
              <a:spcAft>
                <a:spcPts val="0"/>
              </a:spcAft>
              <a:buSzPts val="1200"/>
              <a:buChar char="●"/>
              <a:defRPr sz="1200"/>
            </a:lvl1pPr>
            <a:lvl2pPr indent="-304800" lvl="1" marL="914400" rtl="0" algn="l">
              <a:lnSpc>
                <a:spcPct val="115000"/>
              </a:lnSpc>
              <a:spcBef>
                <a:spcPts val="600"/>
              </a:spcBef>
              <a:spcAft>
                <a:spcPts val="0"/>
              </a:spcAft>
              <a:buSzPts val="1200"/>
              <a:buChar char="–"/>
              <a:defRPr sz="1200"/>
            </a:lvl2pPr>
            <a:lvl3pPr indent="-304800" lvl="2" marL="1371600" rtl="0" algn="l">
              <a:lnSpc>
                <a:spcPct val="115000"/>
              </a:lnSpc>
              <a:spcBef>
                <a:spcPts val="600"/>
              </a:spcBef>
              <a:spcAft>
                <a:spcPts val="0"/>
              </a:spcAft>
              <a:buSzPts val="1200"/>
              <a:buChar char="–"/>
              <a:defRPr sz="1200"/>
            </a:lvl3pPr>
            <a:lvl4pPr indent="-304800" lvl="3" marL="1828800" rtl="0" algn="l">
              <a:lnSpc>
                <a:spcPct val="115000"/>
              </a:lnSpc>
              <a:spcBef>
                <a:spcPts val="600"/>
              </a:spcBef>
              <a:spcAft>
                <a:spcPts val="0"/>
              </a:spcAft>
              <a:buSzPts val="1200"/>
              <a:buChar char="–"/>
              <a:defRPr sz="1200"/>
            </a:lvl4pPr>
            <a:lvl5pPr indent="-304800" lvl="4" marL="2286000" rtl="0" algn="l">
              <a:lnSpc>
                <a:spcPct val="115000"/>
              </a:lnSpc>
              <a:spcBef>
                <a:spcPts val="600"/>
              </a:spcBef>
              <a:spcAft>
                <a:spcPts val="0"/>
              </a:spcAft>
              <a:buSzPts val="1200"/>
              <a:buChar char="–"/>
              <a:defRPr/>
            </a:lvl5pPr>
            <a:lvl6pPr indent="-304800" lvl="5" marL="2743200" rtl="0" algn="l">
              <a:lnSpc>
                <a:spcPct val="115000"/>
              </a:lnSpc>
              <a:spcBef>
                <a:spcPts val="600"/>
              </a:spcBef>
              <a:spcAft>
                <a:spcPts val="0"/>
              </a:spcAft>
              <a:buSzPts val="1200"/>
              <a:buChar char="–"/>
              <a:defRPr/>
            </a:lvl6pPr>
            <a:lvl7pPr indent="-304800" lvl="6" marL="3200400" rtl="0" algn="l">
              <a:lnSpc>
                <a:spcPct val="115000"/>
              </a:lnSpc>
              <a:spcBef>
                <a:spcPts val="600"/>
              </a:spcBef>
              <a:spcAft>
                <a:spcPts val="0"/>
              </a:spcAft>
              <a:buSzPts val="1200"/>
              <a:buChar char="–"/>
              <a:defRPr sz="1200"/>
            </a:lvl7pPr>
            <a:lvl8pPr indent="-304800" lvl="7" marL="3657600" rtl="0" algn="l">
              <a:lnSpc>
                <a:spcPct val="115000"/>
              </a:lnSpc>
              <a:spcBef>
                <a:spcPts val="600"/>
              </a:spcBef>
              <a:spcAft>
                <a:spcPts val="0"/>
              </a:spcAft>
              <a:buSzPts val="1200"/>
              <a:buChar char="–"/>
              <a:defRPr sz="1200"/>
            </a:lvl8pPr>
            <a:lvl9pPr indent="-304800" lvl="8" marL="4114800" rtl="0" algn="l">
              <a:lnSpc>
                <a:spcPct val="115000"/>
              </a:lnSpc>
              <a:spcBef>
                <a:spcPts val="600"/>
              </a:spcBef>
              <a:spcAft>
                <a:spcPts val="600"/>
              </a:spcAft>
              <a:buSzPts val="1200"/>
              <a:buChar char="–"/>
              <a:defRPr sz="1200"/>
            </a:lvl9pPr>
          </a:lstStyle>
          <a:p/>
        </p:txBody>
      </p:sp>
      <p:sp>
        <p:nvSpPr>
          <p:cNvPr id="86" name="Google Shape;86;p18"/>
          <p:cNvSpPr txBox="1"/>
          <p:nvPr>
            <p:ph idx="4" type="subTitle"/>
          </p:nvPr>
        </p:nvSpPr>
        <p:spPr>
          <a:xfrm>
            <a:off x="3279300" y="1882125"/>
            <a:ext cx="2585400" cy="453300"/>
          </a:xfrm>
          <a:prstGeom prst="rect">
            <a:avLst/>
          </a:prstGeom>
          <a:solidFill>
            <a:schemeClr val="accent1"/>
          </a:solidFill>
          <a:ln>
            <a:noFill/>
          </a:ln>
        </p:spPr>
        <p:txBody>
          <a:bodyPr anchorCtr="0" anchor="t" bIns="91425" lIns="91425" spcFirstLastPara="1" rIns="91425" wrap="square" tIns="90000">
            <a:noAutofit/>
          </a:bodyPr>
          <a:lstStyle>
            <a:lvl1pPr lvl="0" rtl="0" algn="l">
              <a:lnSpc>
                <a:spcPct val="130000"/>
              </a:lnSpc>
              <a:spcBef>
                <a:spcPts val="0"/>
              </a:spcBef>
              <a:spcAft>
                <a:spcPts val="0"/>
              </a:spcAft>
              <a:buSzPts val="1600"/>
              <a:buNone/>
              <a:defRPr>
                <a:solidFill>
                  <a:schemeClr val="lt1"/>
                </a:solidFill>
                <a:latin typeface="Montserrat SemiBold"/>
                <a:ea typeface="Montserrat SemiBold"/>
                <a:cs typeface="Montserrat SemiBold"/>
                <a:sym typeface="Montserrat SemiBold"/>
              </a:defRPr>
            </a:lvl1pPr>
            <a:lvl2pPr lvl="1" rtl="0" algn="l">
              <a:lnSpc>
                <a:spcPct val="130000"/>
              </a:lnSpc>
              <a:spcBef>
                <a:spcPts val="0"/>
              </a:spcBef>
              <a:spcAft>
                <a:spcPts val="0"/>
              </a:spcAft>
              <a:buSzPts val="1600"/>
              <a:buNone/>
              <a:defRPr/>
            </a:lvl2pPr>
            <a:lvl3pPr lvl="2" rtl="0" algn="l">
              <a:lnSpc>
                <a:spcPct val="130000"/>
              </a:lnSpc>
              <a:spcBef>
                <a:spcPts val="0"/>
              </a:spcBef>
              <a:spcAft>
                <a:spcPts val="0"/>
              </a:spcAft>
              <a:buSzPts val="1400"/>
              <a:buNone/>
              <a:defRPr/>
            </a:lvl3pPr>
            <a:lvl4pPr lvl="3" rtl="0" algn="l">
              <a:lnSpc>
                <a:spcPct val="130000"/>
              </a:lnSpc>
              <a:spcBef>
                <a:spcPts val="0"/>
              </a:spcBef>
              <a:spcAft>
                <a:spcPts val="0"/>
              </a:spcAft>
              <a:buSzPts val="1400"/>
              <a:buNone/>
              <a:defRPr/>
            </a:lvl4pPr>
            <a:lvl5pPr lvl="4" rtl="0" algn="l">
              <a:lnSpc>
                <a:spcPct val="130000"/>
              </a:lnSpc>
              <a:spcBef>
                <a:spcPts val="0"/>
              </a:spcBef>
              <a:spcAft>
                <a:spcPts val="0"/>
              </a:spcAft>
              <a:buSzPts val="1200"/>
              <a:buNone/>
              <a:defRPr/>
            </a:lvl5pPr>
            <a:lvl6pPr lvl="5" rtl="0" algn="l">
              <a:lnSpc>
                <a:spcPct val="130000"/>
              </a:lnSpc>
              <a:spcBef>
                <a:spcPts val="0"/>
              </a:spcBef>
              <a:spcAft>
                <a:spcPts val="0"/>
              </a:spcAft>
              <a:buSzPts val="1200"/>
              <a:buNone/>
              <a:defRPr/>
            </a:lvl6pPr>
            <a:lvl7pPr lvl="6" rtl="0" algn="l">
              <a:lnSpc>
                <a:spcPct val="130000"/>
              </a:lnSpc>
              <a:spcBef>
                <a:spcPts val="0"/>
              </a:spcBef>
              <a:spcAft>
                <a:spcPts val="0"/>
              </a:spcAft>
              <a:buSzPts val="1000"/>
              <a:buNone/>
              <a:defRPr/>
            </a:lvl7pPr>
            <a:lvl8pPr lvl="7" rtl="0" algn="l">
              <a:lnSpc>
                <a:spcPct val="130000"/>
              </a:lnSpc>
              <a:spcBef>
                <a:spcPts val="0"/>
              </a:spcBef>
              <a:spcAft>
                <a:spcPts val="0"/>
              </a:spcAft>
              <a:buSzPts val="1000"/>
              <a:buNone/>
              <a:defRPr/>
            </a:lvl8pPr>
            <a:lvl9pPr lvl="8" rtl="0" algn="l">
              <a:lnSpc>
                <a:spcPct val="130000"/>
              </a:lnSpc>
              <a:spcBef>
                <a:spcPts val="0"/>
              </a:spcBef>
              <a:spcAft>
                <a:spcPts val="0"/>
              </a:spcAft>
              <a:buSzPts val="800"/>
              <a:buNone/>
              <a:defRPr/>
            </a:lvl9pPr>
          </a:lstStyle>
          <a:p/>
        </p:txBody>
      </p:sp>
      <p:sp>
        <p:nvSpPr>
          <p:cNvPr id="87" name="Google Shape;87;p18"/>
          <p:cNvSpPr txBox="1"/>
          <p:nvPr>
            <p:ph idx="5" type="body"/>
          </p:nvPr>
        </p:nvSpPr>
        <p:spPr>
          <a:xfrm>
            <a:off x="3279300" y="2492625"/>
            <a:ext cx="2585400" cy="1926600"/>
          </a:xfrm>
          <a:prstGeom prst="rect">
            <a:avLst/>
          </a:prstGeom>
          <a:noFill/>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04800" lvl="0" marL="457200" rtl="0" algn="l">
              <a:lnSpc>
                <a:spcPct val="115000"/>
              </a:lnSpc>
              <a:spcBef>
                <a:spcPts val="0"/>
              </a:spcBef>
              <a:spcAft>
                <a:spcPts val="0"/>
              </a:spcAft>
              <a:buSzPts val="1200"/>
              <a:buChar char="●"/>
              <a:defRPr sz="1200"/>
            </a:lvl1pPr>
            <a:lvl2pPr indent="-304800" lvl="1" marL="914400" rtl="0" algn="l">
              <a:lnSpc>
                <a:spcPct val="115000"/>
              </a:lnSpc>
              <a:spcBef>
                <a:spcPts val="600"/>
              </a:spcBef>
              <a:spcAft>
                <a:spcPts val="0"/>
              </a:spcAft>
              <a:buSzPts val="1200"/>
              <a:buChar char="–"/>
              <a:defRPr sz="1200"/>
            </a:lvl2pPr>
            <a:lvl3pPr indent="-304800" lvl="2" marL="1371600" rtl="0" algn="l">
              <a:lnSpc>
                <a:spcPct val="115000"/>
              </a:lnSpc>
              <a:spcBef>
                <a:spcPts val="600"/>
              </a:spcBef>
              <a:spcAft>
                <a:spcPts val="0"/>
              </a:spcAft>
              <a:buSzPts val="1200"/>
              <a:buChar char="–"/>
              <a:defRPr sz="1200"/>
            </a:lvl3pPr>
            <a:lvl4pPr indent="-304800" lvl="3" marL="1828800" rtl="0" algn="l">
              <a:lnSpc>
                <a:spcPct val="115000"/>
              </a:lnSpc>
              <a:spcBef>
                <a:spcPts val="600"/>
              </a:spcBef>
              <a:spcAft>
                <a:spcPts val="0"/>
              </a:spcAft>
              <a:buSzPts val="1200"/>
              <a:buChar char="–"/>
              <a:defRPr sz="1200"/>
            </a:lvl4pPr>
            <a:lvl5pPr indent="-304800" lvl="4" marL="2286000" rtl="0" algn="l">
              <a:lnSpc>
                <a:spcPct val="115000"/>
              </a:lnSpc>
              <a:spcBef>
                <a:spcPts val="600"/>
              </a:spcBef>
              <a:spcAft>
                <a:spcPts val="0"/>
              </a:spcAft>
              <a:buSzPts val="1200"/>
              <a:buChar char="–"/>
              <a:defRPr/>
            </a:lvl5pPr>
            <a:lvl6pPr indent="-304800" lvl="5" marL="2743200" rtl="0" algn="l">
              <a:lnSpc>
                <a:spcPct val="115000"/>
              </a:lnSpc>
              <a:spcBef>
                <a:spcPts val="600"/>
              </a:spcBef>
              <a:spcAft>
                <a:spcPts val="0"/>
              </a:spcAft>
              <a:buSzPts val="1200"/>
              <a:buChar char="–"/>
              <a:defRPr/>
            </a:lvl6pPr>
            <a:lvl7pPr indent="-304800" lvl="6" marL="3200400" rtl="0" algn="l">
              <a:lnSpc>
                <a:spcPct val="115000"/>
              </a:lnSpc>
              <a:spcBef>
                <a:spcPts val="600"/>
              </a:spcBef>
              <a:spcAft>
                <a:spcPts val="0"/>
              </a:spcAft>
              <a:buSzPts val="1200"/>
              <a:buChar char="–"/>
              <a:defRPr sz="1200"/>
            </a:lvl7pPr>
            <a:lvl8pPr indent="-304800" lvl="7" marL="3657600" rtl="0" algn="l">
              <a:lnSpc>
                <a:spcPct val="115000"/>
              </a:lnSpc>
              <a:spcBef>
                <a:spcPts val="600"/>
              </a:spcBef>
              <a:spcAft>
                <a:spcPts val="0"/>
              </a:spcAft>
              <a:buSzPts val="1200"/>
              <a:buChar char="–"/>
              <a:defRPr sz="1200"/>
            </a:lvl8pPr>
            <a:lvl9pPr indent="-304800" lvl="8" marL="4114800" rtl="0" algn="l">
              <a:lnSpc>
                <a:spcPct val="115000"/>
              </a:lnSpc>
              <a:spcBef>
                <a:spcPts val="600"/>
              </a:spcBef>
              <a:spcAft>
                <a:spcPts val="600"/>
              </a:spcAft>
              <a:buSzPts val="1200"/>
              <a:buChar char="–"/>
              <a:defRPr sz="1200"/>
            </a:lvl9pPr>
          </a:lstStyle>
          <a:p/>
        </p:txBody>
      </p:sp>
      <p:sp>
        <p:nvSpPr>
          <p:cNvPr id="88" name="Google Shape;88;p18"/>
          <p:cNvSpPr txBox="1"/>
          <p:nvPr>
            <p:ph idx="6" type="subTitle"/>
          </p:nvPr>
        </p:nvSpPr>
        <p:spPr>
          <a:xfrm>
            <a:off x="6099625" y="1882125"/>
            <a:ext cx="2585400" cy="453300"/>
          </a:xfrm>
          <a:prstGeom prst="rect">
            <a:avLst/>
          </a:prstGeom>
          <a:solidFill>
            <a:schemeClr val="accent1"/>
          </a:solidFill>
          <a:ln>
            <a:noFill/>
          </a:ln>
        </p:spPr>
        <p:txBody>
          <a:bodyPr anchorCtr="0" anchor="t" bIns="91425" lIns="91425" spcFirstLastPara="1" rIns="91425" wrap="square" tIns="90000">
            <a:noAutofit/>
          </a:bodyPr>
          <a:lstStyle>
            <a:lvl1pPr lvl="0" rtl="0" algn="l">
              <a:lnSpc>
                <a:spcPct val="130000"/>
              </a:lnSpc>
              <a:spcBef>
                <a:spcPts val="0"/>
              </a:spcBef>
              <a:spcAft>
                <a:spcPts val="0"/>
              </a:spcAft>
              <a:buSzPts val="1600"/>
              <a:buNone/>
              <a:defRPr>
                <a:solidFill>
                  <a:schemeClr val="lt1"/>
                </a:solidFill>
                <a:latin typeface="Montserrat SemiBold"/>
                <a:ea typeface="Montserrat SemiBold"/>
                <a:cs typeface="Montserrat SemiBold"/>
                <a:sym typeface="Montserrat SemiBold"/>
              </a:defRPr>
            </a:lvl1pPr>
            <a:lvl2pPr lvl="1" rtl="0" algn="l">
              <a:lnSpc>
                <a:spcPct val="130000"/>
              </a:lnSpc>
              <a:spcBef>
                <a:spcPts val="0"/>
              </a:spcBef>
              <a:spcAft>
                <a:spcPts val="0"/>
              </a:spcAft>
              <a:buSzPts val="1600"/>
              <a:buNone/>
              <a:defRPr/>
            </a:lvl2pPr>
            <a:lvl3pPr lvl="2" rtl="0" algn="l">
              <a:lnSpc>
                <a:spcPct val="130000"/>
              </a:lnSpc>
              <a:spcBef>
                <a:spcPts val="0"/>
              </a:spcBef>
              <a:spcAft>
                <a:spcPts val="0"/>
              </a:spcAft>
              <a:buSzPts val="1400"/>
              <a:buNone/>
              <a:defRPr/>
            </a:lvl3pPr>
            <a:lvl4pPr lvl="3" rtl="0" algn="l">
              <a:lnSpc>
                <a:spcPct val="130000"/>
              </a:lnSpc>
              <a:spcBef>
                <a:spcPts val="0"/>
              </a:spcBef>
              <a:spcAft>
                <a:spcPts val="0"/>
              </a:spcAft>
              <a:buSzPts val="1400"/>
              <a:buNone/>
              <a:defRPr/>
            </a:lvl4pPr>
            <a:lvl5pPr lvl="4" rtl="0" algn="l">
              <a:lnSpc>
                <a:spcPct val="130000"/>
              </a:lnSpc>
              <a:spcBef>
                <a:spcPts val="0"/>
              </a:spcBef>
              <a:spcAft>
                <a:spcPts val="0"/>
              </a:spcAft>
              <a:buSzPts val="1200"/>
              <a:buNone/>
              <a:defRPr/>
            </a:lvl5pPr>
            <a:lvl6pPr lvl="5" rtl="0" algn="l">
              <a:lnSpc>
                <a:spcPct val="130000"/>
              </a:lnSpc>
              <a:spcBef>
                <a:spcPts val="0"/>
              </a:spcBef>
              <a:spcAft>
                <a:spcPts val="0"/>
              </a:spcAft>
              <a:buSzPts val="1200"/>
              <a:buNone/>
              <a:defRPr/>
            </a:lvl6pPr>
            <a:lvl7pPr lvl="6" rtl="0" algn="l">
              <a:lnSpc>
                <a:spcPct val="130000"/>
              </a:lnSpc>
              <a:spcBef>
                <a:spcPts val="0"/>
              </a:spcBef>
              <a:spcAft>
                <a:spcPts val="0"/>
              </a:spcAft>
              <a:buSzPts val="1000"/>
              <a:buNone/>
              <a:defRPr/>
            </a:lvl7pPr>
            <a:lvl8pPr lvl="7" rtl="0" algn="l">
              <a:lnSpc>
                <a:spcPct val="130000"/>
              </a:lnSpc>
              <a:spcBef>
                <a:spcPts val="0"/>
              </a:spcBef>
              <a:spcAft>
                <a:spcPts val="0"/>
              </a:spcAft>
              <a:buSzPts val="1000"/>
              <a:buNone/>
              <a:defRPr/>
            </a:lvl8pPr>
            <a:lvl9pPr lvl="8" rtl="0" algn="l">
              <a:lnSpc>
                <a:spcPct val="130000"/>
              </a:lnSpc>
              <a:spcBef>
                <a:spcPts val="0"/>
              </a:spcBef>
              <a:spcAft>
                <a:spcPts val="0"/>
              </a:spcAft>
              <a:buSzPts val="800"/>
              <a:buNone/>
              <a:defRPr/>
            </a:lvl9pPr>
          </a:lstStyle>
          <a:p/>
        </p:txBody>
      </p:sp>
      <p:sp>
        <p:nvSpPr>
          <p:cNvPr id="89" name="Google Shape;89;p18"/>
          <p:cNvSpPr txBox="1"/>
          <p:nvPr>
            <p:ph idx="7" type="body"/>
          </p:nvPr>
        </p:nvSpPr>
        <p:spPr>
          <a:xfrm>
            <a:off x="6099625" y="2492625"/>
            <a:ext cx="2585400" cy="1926600"/>
          </a:xfrm>
          <a:prstGeom prst="rect">
            <a:avLst/>
          </a:prstGeom>
          <a:noFill/>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04800" lvl="0" marL="457200" rtl="0" algn="l">
              <a:lnSpc>
                <a:spcPct val="115000"/>
              </a:lnSpc>
              <a:spcBef>
                <a:spcPts val="0"/>
              </a:spcBef>
              <a:spcAft>
                <a:spcPts val="0"/>
              </a:spcAft>
              <a:buSzPts val="1200"/>
              <a:buChar char="●"/>
              <a:defRPr sz="1200"/>
            </a:lvl1pPr>
            <a:lvl2pPr indent="-304800" lvl="1" marL="914400" rtl="0" algn="l">
              <a:lnSpc>
                <a:spcPct val="115000"/>
              </a:lnSpc>
              <a:spcBef>
                <a:spcPts val="600"/>
              </a:spcBef>
              <a:spcAft>
                <a:spcPts val="0"/>
              </a:spcAft>
              <a:buSzPts val="1200"/>
              <a:buChar char="–"/>
              <a:defRPr sz="1200"/>
            </a:lvl2pPr>
            <a:lvl3pPr indent="-304800" lvl="2" marL="1371600" rtl="0" algn="l">
              <a:lnSpc>
                <a:spcPct val="115000"/>
              </a:lnSpc>
              <a:spcBef>
                <a:spcPts val="600"/>
              </a:spcBef>
              <a:spcAft>
                <a:spcPts val="0"/>
              </a:spcAft>
              <a:buSzPts val="1200"/>
              <a:buChar char="–"/>
              <a:defRPr sz="1200"/>
            </a:lvl3pPr>
            <a:lvl4pPr indent="-304800" lvl="3" marL="1828800" rtl="0" algn="l">
              <a:lnSpc>
                <a:spcPct val="115000"/>
              </a:lnSpc>
              <a:spcBef>
                <a:spcPts val="600"/>
              </a:spcBef>
              <a:spcAft>
                <a:spcPts val="0"/>
              </a:spcAft>
              <a:buSzPts val="1200"/>
              <a:buChar char="–"/>
              <a:defRPr sz="1200"/>
            </a:lvl4pPr>
            <a:lvl5pPr indent="-304800" lvl="4" marL="2286000" rtl="0" algn="l">
              <a:lnSpc>
                <a:spcPct val="115000"/>
              </a:lnSpc>
              <a:spcBef>
                <a:spcPts val="600"/>
              </a:spcBef>
              <a:spcAft>
                <a:spcPts val="0"/>
              </a:spcAft>
              <a:buSzPts val="1200"/>
              <a:buChar char="–"/>
              <a:defRPr/>
            </a:lvl5pPr>
            <a:lvl6pPr indent="-304800" lvl="5" marL="2743200" rtl="0" algn="l">
              <a:lnSpc>
                <a:spcPct val="115000"/>
              </a:lnSpc>
              <a:spcBef>
                <a:spcPts val="600"/>
              </a:spcBef>
              <a:spcAft>
                <a:spcPts val="0"/>
              </a:spcAft>
              <a:buSzPts val="1200"/>
              <a:buChar char="–"/>
              <a:defRPr/>
            </a:lvl6pPr>
            <a:lvl7pPr indent="-304800" lvl="6" marL="3200400" rtl="0" algn="l">
              <a:lnSpc>
                <a:spcPct val="115000"/>
              </a:lnSpc>
              <a:spcBef>
                <a:spcPts val="600"/>
              </a:spcBef>
              <a:spcAft>
                <a:spcPts val="0"/>
              </a:spcAft>
              <a:buSzPts val="1200"/>
              <a:buChar char="–"/>
              <a:defRPr sz="1200"/>
            </a:lvl7pPr>
            <a:lvl8pPr indent="-304800" lvl="7" marL="3657600" rtl="0" algn="l">
              <a:lnSpc>
                <a:spcPct val="115000"/>
              </a:lnSpc>
              <a:spcBef>
                <a:spcPts val="600"/>
              </a:spcBef>
              <a:spcAft>
                <a:spcPts val="0"/>
              </a:spcAft>
              <a:buSzPts val="1200"/>
              <a:buChar char="–"/>
              <a:defRPr sz="1200"/>
            </a:lvl8pPr>
            <a:lvl9pPr indent="-304800" lvl="8" marL="4114800" rtl="0" algn="l">
              <a:lnSpc>
                <a:spcPct val="115000"/>
              </a:lnSpc>
              <a:spcBef>
                <a:spcPts val="600"/>
              </a:spcBef>
              <a:spcAft>
                <a:spcPts val="600"/>
              </a:spcAft>
              <a:buSzPts val="1200"/>
              <a:buChar char="–"/>
              <a:defRPr sz="1200"/>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90" name="Shape 90"/>
        <p:cNvGrpSpPr/>
        <p:nvPr/>
      </p:nvGrpSpPr>
      <p:grpSpPr>
        <a:xfrm>
          <a:off x="0" y="0"/>
          <a:ext cx="0" cy="0"/>
          <a:chOff x="0" y="0"/>
          <a:chExt cx="0" cy="0"/>
        </a:xfrm>
      </p:grpSpPr>
      <p:sp>
        <p:nvSpPr>
          <p:cNvPr id="91" name="Google Shape;91;p19"/>
          <p:cNvSpPr txBox="1"/>
          <p:nvPr>
            <p:ph type="title"/>
          </p:nvPr>
        </p:nvSpPr>
        <p:spPr>
          <a:xfrm>
            <a:off x="458975" y="445025"/>
            <a:ext cx="8226000" cy="814500"/>
          </a:xfrm>
          <a:prstGeom prst="rect">
            <a:avLst/>
          </a:prstGeom>
          <a:noFill/>
          <a:ln>
            <a:noFill/>
          </a:ln>
        </p:spPr>
        <p:txBody>
          <a:bodyPr anchorCtr="0" anchor="t" bIns="0" lIns="0" spcFirstLastPara="1" rIns="0" wrap="square" tIns="0">
            <a:noAutofit/>
          </a:bodyPr>
          <a:lstStyle>
            <a:lvl1pPr lvl="0" rtl="0" algn="l">
              <a:lnSpc>
                <a:spcPct val="115000"/>
              </a:lnSpc>
              <a:spcBef>
                <a:spcPts val="0"/>
              </a:spcBef>
              <a:spcAft>
                <a:spcPts val="0"/>
              </a:spcAft>
              <a:buSzPts val="2200"/>
              <a:buNone/>
              <a:defRPr/>
            </a:lvl1pPr>
            <a:lvl2pPr lvl="1" rtl="0" algn="l">
              <a:lnSpc>
                <a:spcPct val="100000"/>
              </a:lnSpc>
              <a:spcBef>
                <a:spcPts val="0"/>
              </a:spcBef>
              <a:spcAft>
                <a:spcPts val="0"/>
              </a:spcAft>
              <a:buSzPts val="2800"/>
              <a:buNone/>
              <a:defRPr/>
            </a:lvl2pPr>
            <a:lvl3pPr lvl="2" rtl="0" algn="l">
              <a:lnSpc>
                <a:spcPct val="100000"/>
              </a:lnSpc>
              <a:spcBef>
                <a:spcPts val="0"/>
              </a:spcBef>
              <a:spcAft>
                <a:spcPts val="0"/>
              </a:spcAft>
              <a:buSzPts val="2800"/>
              <a:buNone/>
              <a:defRPr/>
            </a:lvl3pPr>
            <a:lvl4pPr lvl="3" rtl="0" algn="l">
              <a:lnSpc>
                <a:spcPct val="100000"/>
              </a:lnSpc>
              <a:spcBef>
                <a:spcPts val="0"/>
              </a:spcBef>
              <a:spcAft>
                <a:spcPts val="0"/>
              </a:spcAft>
              <a:buSzPts val="2800"/>
              <a:buNone/>
              <a:defRPr/>
            </a:lvl4pPr>
            <a:lvl5pPr lvl="4" rtl="0" algn="l">
              <a:lnSpc>
                <a:spcPct val="100000"/>
              </a:lnSpc>
              <a:spcBef>
                <a:spcPts val="0"/>
              </a:spcBef>
              <a:spcAft>
                <a:spcPts val="0"/>
              </a:spcAft>
              <a:buSzPts val="2800"/>
              <a:buNone/>
              <a:defRPr/>
            </a:lvl5pPr>
            <a:lvl6pPr lvl="5" rtl="0" algn="l">
              <a:lnSpc>
                <a:spcPct val="100000"/>
              </a:lnSpc>
              <a:spcBef>
                <a:spcPts val="0"/>
              </a:spcBef>
              <a:spcAft>
                <a:spcPts val="0"/>
              </a:spcAft>
              <a:buSzPts val="2800"/>
              <a:buNone/>
              <a:defRPr/>
            </a:lvl6pPr>
            <a:lvl7pPr lvl="6" rtl="0" algn="l">
              <a:lnSpc>
                <a:spcPct val="100000"/>
              </a:lnSpc>
              <a:spcBef>
                <a:spcPts val="0"/>
              </a:spcBef>
              <a:spcAft>
                <a:spcPts val="0"/>
              </a:spcAft>
              <a:buSzPts val="2800"/>
              <a:buNone/>
              <a:defRPr/>
            </a:lvl7pPr>
            <a:lvl8pPr lvl="7" rtl="0" algn="l">
              <a:lnSpc>
                <a:spcPct val="100000"/>
              </a:lnSpc>
              <a:spcBef>
                <a:spcPts val="0"/>
              </a:spcBef>
              <a:spcAft>
                <a:spcPts val="0"/>
              </a:spcAft>
              <a:buSzPts val="2800"/>
              <a:buNone/>
              <a:defRPr/>
            </a:lvl8pPr>
            <a:lvl9pPr lvl="8" rtl="0" algn="l">
              <a:lnSpc>
                <a:spcPct val="100000"/>
              </a:lnSpc>
              <a:spcBef>
                <a:spcPts val="0"/>
              </a:spcBef>
              <a:spcAft>
                <a:spcPts val="0"/>
              </a:spcAft>
              <a:buSzPts val="2800"/>
              <a:buNone/>
              <a:defRPr/>
            </a:lvl9pPr>
          </a:lstStyle>
          <a:p/>
        </p:txBody>
      </p:sp>
      <p:sp>
        <p:nvSpPr>
          <p:cNvPr id="92" name="Google Shape;92;p19"/>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lvl1pPr indent="0" lvl="0"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1pPr>
            <a:lvl2pPr indent="0" lvl="1"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2pPr>
            <a:lvl3pPr indent="0" lvl="2"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3pPr>
            <a:lvl4pPr indent="0" lvl="3"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4pPr>
            <a:lvl5pPr indent="0" lvl="4"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5pPr>
            <a:lvl6pPr indent="0" lvl="5"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6pPr>
            <a:lvl7pPr indent="0" lvl="6"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7pPr>
            <a:lvl8pPr indent="0" lvl="7"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8pPr>
            <a:lvl9pPr indent="0" lvl="8"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93" name="Shape 93"/>
        <p:cNvGrpSpPr/>
        <p:nvPr/>
      </p:nvGrpSpPr>
      <p:grpSpPr>
        <a:xfrm>
          <a:off x="0" y="0"/>
          <a:ext cx="0" cy="0"/>
          <a:chOff x="0" y="0"/>
          <a:chExt cx="0" cy="0"/>
        </a:xfrm>
      </p:grpSpPr>
      <p:sp>
        <p:nvSpPr>
          <p:cNvPr id="94" name="Google Shape;94;p20"/>
          <p:cNvSpPr txBox="1"/>
          <p:nvPr>
            <p:ph type="title"/>
          </p:nvPr>
        </p:nvSpPr>
        <p:spPr>
          <a:xfrm>
            <a:off x="458975" y="1438150"/>
            <a:ext cx="8226000" cy="3189600"/>
          </a:xfrm>
          <a:prstGeom prst="rect">
            <a:avLst/>
          </a:prstGeom>
          <a:noFill/>
          <a:ln>
            <a:noFill/>
          </a:ln>
        </p:spPr>
        <p:txBody>
          <a:bodyPr anchorCtr="0" anchor="t" bIns="0" lIns="0" spcFirstLastPara="1" rIns="0" wrap="square" tIns="0">
            <a:noAutofit/>
          </a:bodyPr>
          <a:lstStyle>
            <a:lvl1pPr lvl="0" rtl="0" algn="l">
              <a:lnSpc>
                <a:spcPct val="115000"/>
              </a:lnSpc>
              <a:spcBef>
                <a:spcPts val="0"/>
              </a:spcBef>
              <a:spcAft>
                <a:spcPts val="0"/>
              </a:spcAft>
              <a:buClr>
                <a:schemeClr val="lt1"/>
              </a:buClr>
              <a:buSzPts val="3000"/>
              <a:buFont typeface="Montserrat SemiBold"/>
              <a:buNone/>
              <a:defRPr b="0" sz="3000">
                <a:solidFill>
                  <a:schemeClr val="lt1"/>
                </a:solidFill>
                <a:latin typeface="Montserrat SemiBold"/>
                <a:ea typeface="Montserrat SemiBold"/>
                <a:cs typeface="Montserrat SemiBold"/>
                <a:sym typeface="Montserrat SemiBold"/>
              </a:defRPr>
            </a:lvl1pPr>
            <a:lvl2pPr lvl="1" rtl="0" algn="ctr">
              <a:lnSpc>
                <a:spcPct val="100000"/>
              </a:lnSpc>
              <a:spcBef>
                <a:spcPts val="0"/>
              </a:spcBef>
              <a:spcAft>
                <a:spcPts val="0"/>
              </a:spcAft>
              <a:buSzPts val="3600"/>
              <a:buNone/>
              <a:defRPr sz="3600"/>
            </a:lvl2pPr>
            <a:lvl3pPr lvl="2" rtl="0" algn="ctr">
              <a:lnSpc>
                <a:spcPct val="100000"/>
              </a:lnSpc>
              <a:spcBef>
                <a:spcPts val="0"/>
              </a:spcBef>
              <a:spcAft>
                <a:spcPts val="0"/>
              </a:spcAft>
              <a:buSzPts val="3600"/>
              <a:buNone/>
              <a:defRPr sz="3600"/>
            </a:lvl3pPr>
            <a:lvl4pPr lvl="3" rtl="0" algn="ctr">
              <a:lnSpc>
                <a:spcPct val="100000"/>
              </a:lnSpc>
              <a:spcBef>
                <a:spcPts val="0"/>
              </a:spcBef>
              <a:spcAft>
                <a:spcPts val="0"/>
              </a:spcAft>
              <a:buSzPts val="3600"/>
              <a:buNone/>
              <a:defRPr sz="3600"/>
            </a:lvl4pPr>
            <a:lvl5pPr lvl="4" rtl="0" algn="ctr">
              <a:lnSpc>
                <a:spcPct val="100000"/>
              </a:lnSpc>
              <a:spcBef>
                <a:spcPts val="0"/>
              </a:spcBef>
              <a:spcAft>
                <a:spcPts val="0"/>
              </a:spcAft>
              <a:buSzPts val="3600"/>
              <a:buNone/>
              <a:defRPr sz="3600"/>
            </a:lvl5pPr>
            <a:lvl6pPr lvl="5" rtl="0" algn="ctr">
              <a:lnSpc>
                <a:spcPct val="100000"/>
              </a:lnSpc>
              <a:spcBef>
                <a:spcPts val="0"/>
              </a:spcBef>
              <a:spcAft>
                <a:spcPts val="0"/>
              </a:spcAft>
              <a:buSzPts val="3600"/>
              <a:buNone/>
              <a:defRPr sz="3600"/>
            </a:lvl6pPr>
            <a:lvl7pPr lvl="6" rtl="0" algn="ctr">
              <a:lnSpc>
                <a:spcPct val="100000"/>
              </a:lnSpc>
              <a:spcBef>
                <a:spcPts val="0"/>
              </a:spcBef>
              <a:spcAft>
                <a:spcPts val="0"/>
              </a:spcAft>
              <a:buSzPts val="3600"/>
              <a:buNone/>
              <a:defRPr sz="3600"/>
            </a:lvl7pPr>
            <a:lvl8pPr lvl="7" rtl="0" algn="ctr">
              <a:lnSpc>
                <a:spcPct val="100000"/>
              </a:lnSpc>
              <a:spcBef>
                <a:spcPts val="0"/>
              </a:spcBef>
              <a:spcAft>
                <a:spcPts val="0"/>
              </a:spcAft>
              <a:buSzPts val="3600"/>
              <a:buNone/>
              <a:defRPr sz="3600"/>
            </a:lvl8pPr>
            <a:lvl9pPr lvl="8" rtl="0" algn="ctr">
              <a:lnSpc>
                <a:spcPct val="100000"/>
              </a:lnSpc>
              <a:spcBef>
                <a:spcPts val="0"/>
              </a:spcBef>
              <a:spcAft>
                <a:spcPts val="0"/>
              </a:spcAft>
              <a:buSzPts val="3600"/>
              <a:buNone/>
              <a:defRPr sz="3600"/>
            </a:lvl9pPr>
          </a:lstStyle>
          <a:p/>
        </p:txBody>
      </p:sp>
      <p:sp>
        <p:nvSpPr>
          <p:cNvPr id="95" name="Google Shape;95;p20"/>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lvl1pPr indent="0" lvl="0" marL="0" marR="0" rtl="0" algn="l">
              <a:lnSpc>
                <a:spcPct val="100000"/>
              </a:lnSpc>
              <a:spcBef>
                <a:spcPts val="0"/>
              </a:spcBef>
              <a:spcAft>
                <a:spcPts val="0"/>
              </a:spcAft>
              <a:buClr>
                <a:srgbClr val="000000"/>
              </a:buClr>
              <a:buSzPts val="800"/>
              <a:buFont typeface="Arial"/>
              <a:buNone/>
              <a:defRPr b="0" i="0" sz="800" u="none" cap="none" strike="noStrike">
                <a:solidFill>
                  <a:schemeClr val="lt1"/>
                </a:solidFill>
                <a:latin typeface="Montserrat Medium"/>
                <a:ea typeface="Montserrat Medium"/>
                <a:cs typeface="Montserrat Medium"/>
                <a:sym typeface="Montserrat Medium"/>
              </a:defRPr>
            </a:lvl1pPr>
            <a:lvl2pPr indent="0" lvl="1" marL="0" marR="0" rtl="0" algn="l">
              <a:lnSpc>
                <a:spcPct val="100000"/>
              </a:lnSpc>
              <a:spcBef>
                <a:spcPts val="0"/>
              </a:spcBef>
              <a:spcAft>
                <a:spcPts val="0"/>
              </a:spcAft>
              <a:buClr>
                <a:srgbClr val="000000"/>
              </a:buClr>
              <a:buSzPts val="800"/>
              <a:buFont typeface="Arial"/>
              <a:buNone/>
              <a:defRPr b="0" i="0" sz="800" u="none" cap="none" strike="noStrike">
                <a:solidFill>
                  <a:schemeClr val="lt1"/>
                </a:solidFill>
                <a:latin typeface="Montserrat Medium"/>
                <a:ea typeface="Montserrat Medium"/>
                <a:cs typeface="Montserrat Medium"/>
                <a:sym typeface="Montserrat Medium"/>
              </a:defRPr>
            </a:lvl2pPr>
            <a:lvl3pPr indent="0" lvl="2" marL="0" marR="0" rtl="0" algn="l">
              <a:lnSpc>
                <a:spcPct val="100000"/>
              </a:lnSpc>
              <a:spcBef>
                <a:spcPts val="0"/>
              </a:spcBef>
              <a:spcAft>
                <a:spcPts val="0"/>
              </a:spcAft>
              <a:buClr>
                <a:srgbClr val="000000"/>
              </a:buClr>
              <a:buSzPts val="800"/>
              <a:buFont typeface="Arial"/>
              <a:buNone/>
              <a:defRPr b="0" i="0" sz="800" u="none" cap="none" strike="noStrike">
                <a:solidFill>
                  <a:schemeClr val="lt1"/>
                </a:solidFill>
                <a:latin typeface="Montserrat Medium"/>
                <a:ea typeface="Montserrat Medium"/>
                <a:cs typeface="Montserrat Medium"/>
                <a:sym typeface="Montserrat Medium"/>
              </a:defRPr>
            </a:lvl3pPr>
            <a:lvl4pPr indent="0" lvl="3" marL="0" marR="0" rtl="0" algn="l">
              <a:lnSpc>
                <a:spcPct val="100000"/>
              </a:lnSpc>
              <a:spcBef>
                <a:spcPts val="0"/>
              </a:spcBef>
              <a:spcAft>
                <a:spcPts val="0"/>
              </a:spcAft>
              <a:buClr>
                <a:srgbClr val="000000"/>
              </a:buClr>
              <a:buSzPts val="800"/>
              <a:buFont typeface="Arial"/>
              <a:buNone/>
              <a:defRPr b="0" i="0" sz="800" u="none" cap="none" strike="noStrike">
                <a:solidFill>
                  <a:schemeClr val="lt1"/>
                </a:solidFill>
                <a:latin typeface="Montserrat Medium"/>
                <a:ea typeface="Montserrat Medium"/>
                <a:cs typeface="Montserrat Medium"/>
                <a:sym typeface="Montserrat Medium"/>
              </a:defRPr>
            </a:lvl4pPr>
            <a:lvl5pPr indent="0" lvl="4" marL="0" marR="0" rtl="0" algn="l">
              <a:lnSpc>
                <a:spcPct val="100000"/>
              </a:lnSpc>
              <a:spcBef>
                <a:spcPts val="0"/>
              </a:spcBef>
              <a:spcAft>
                <a:spcPts val="0"/>
              </a:spcAft>
              <a:buClr>
                <a:srgbClr val="000000"/>
              </a:buClr>
              <a:buSzPts val="800"/>
              <a:buFont typeface="Arial"/>
              <a:buNone/>
              <a:defRPr b="0" i="0" sz="800" u="none" cap="none" strike="noStrike">
                <a:solidFill>
                  <a:schemeClr val="lt1"/>
                </a:solidFill>
                <a:latin typeface="Montserrat Medium"/>
                <a:ea typeface="Montserrat Medium"/>
                <a:cs typeface="Montserrat Medium"/>
                <a:sym typeface="Montserrat Medium"/>
              </a:defRPr>
            </a:lvl5pPr>
            <a:lvl6pPr indent="0" lvl="5" marL="0" marR="0" rtl="0" algn="l">
              <a:lnSpc>
                <a:spcPct val="100000"/>
              </a:lnSpc>
              <a:spcBef>
                <a:spcPts val="0"/>
              </a:spcBef>
              <a:spcAft>
                <a:spcPts val="0"/>
              </a:spcAft>
              <a:buClr>
                <a:srgbClr val="000000"/>
              </a:buClr>
              <a:buSzPts val="800"/>
              <a:buFont typeface="Arial"/>
              <a:buNone/>
              <a:defRPr b="0" i="0" sz="800" u="none" cap="none" strike="noStrike">
                <a:solidFill>
                  <a:schemeClr val="lt1"/>
                </a:solidFill>
                <a:latin typeface="Montserrat Medium"/>
                <a:ea typeface="Montserrat Medium"/>
                <a:cs typeface="Montserrat Medium"/>
                <a:sym typeface="Montserrat Medium"/>
              </a:defRPr>
            </a:lvl6pPr>
            <a:lvl7pPr indent="0" lvl="6" marL="0" marR="0" rtl="0" algn="l">
              <a:lnSpc>
                <a:spcPct val="100000"/>
              </a:lnSpc>
              <a:spcBef>
                <a:spcPts val="0"/>
              </a:spcBef>
              <a:spcAft>
                <a:spcPts val="0"/>
              </a:spcAft>
              <a:buClr>
                <a:srgbClr val="000000"/>
              </a:buClr>
              <a:buSzPts val="800"/>
              <a:buFont typeface="Arial"/>
              <a:buNone/>
              <a:defRPr b="0" i="0" sz="800" u="none" cap="none" strike="noStrike">
                <a:solidFill>
                  <a:schemeClr val="lt1"/>
                </a:solidFill>
                <a:latin typeface="Montserrat Medium"/>
                <a:ea typeface="Montserrat Medium"/>
                <a:cs typeface="Montserrat Medium"/>
                <a:sym typeface="Montserrat Medium"/>
              </a:defRPr>
            </a:lvl7pPr>
            <a:lvl8pPr indent="0" lvl="7" marL="0" marR="0" rtl="0" algn="l">
              <a:lnSpc>
                <a:spcPct val="100000"/>
              </a:lnSpc>
              <a:spcBef>
                <a:spcPts val="0"/>
              </a:spcBef>
              <a:spcAft>
                <a:spcPts val="0"/>
              </a:spcAft>
              <a:buClr>
                <a:srgbClr val="000000"/>
              </a:buClr>
              <a:buSzPts val="800"/>
              <a:buFont typeface="Arial"/>
              <a:buNone/>
              <a:defRPr b="0" i="0" sz="800" u="none" cap="none" strike="noStrike">
                <a:solidFill>
                  <a:schemeClr val="lt1"/>
                </a:solidFill>
                <a:latin typeface="Montserrat Medium"/>
                <a:ea typeface="Montserrat Medium"/>
                <a:cs typeface="Montserrat Medium"/>
                <a:sym typeface="Montserrat Medium"/>
              </a:defRPr>
            </a:lvl8pPr>
            <a:lvl9pPr indent="0" lvl="8" marL="0" marR="0" rtl="0" algn="l">
              <a:lnSpc>
                <a:spcPct val="100000"/>
              </a:lnSpc>
              <a:spcBef>
                <a:spcPts val="0"/>
              </a:spcBef>
              <a:spcAft>
                <a:spcPts val="0"/>
              </a:spcAft>
              <a:buClr>
                <a:srgbClr val="000000"/>
              </a:buClr>
              <a:buSzPts val="800"/>
              <a:buFont typeface="Arial"/>
              <a:buNone/>
              <a:defRPr b="0" i="0" sz="800" u="none" cap="none" strike="noStrike">
                <a:solidFill>
                  <a:schemeClr val="lt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6" name="Google Shape;96;p20"/>
          <p:cNvPicPr preferRelativeResize="0"/>
          <p:nvPr/>
        </p:nvPicPr>
        <p:blipFill rotWithShape="1">
          <a:blip r:embed="rId2">
            <a:alphaModFix/>
          </a:blip>
          <a:srcRect b="0" l="9" r="0" t="0"/>
          <a:stretch/>
        </p:blipFill>
        <p:spPr>
          <a:xfrm>
            <a:off x="8704149" y="4502953"/>
            <a:ext cx="224426" cy="419177"/>
          </a:xfrm>
          <a:prstGeom prst="rect">
            <a:avLst/>
          </a:prstGeom>
          <a:noFill/>
          <a:ln>
            <a:noFill/>
          </a:ln>
        </p:spPr>
      </p:pic>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97" name="Shape 97"/>
        <p:cNvGrpSpPr/>
        <p:nvPr/>
      </p:nvGrpSpPr>
      <p:grpSpPr>
        <a:xfrm>
          <a:off x="0" y="0"/>
          <a:ext cx="0" cy="0"/>
          <a:chOff x="0" y="0"/>
          <a:chExt cx="0" cy="0"/>
        </a:xfrm>
      </p:grpSpPr>
      <p:sp>
        <p:nvSpPr>
          <p:cNvPr id="98" name="Google Shape;98;p21"/>
          <p:cNvSpPr txBox="1"/>
          <p:nvPr>
            <p:ph idx="1" type="body"/>
          </p:nvPr>
        </p:nvSpPr>
        <p:spPr>
          <a:xfrm>
            <a:off x="468000" y="4626000"/>
            <a:ext cx="3942000" cy="320400"/>
          </a:xfrm>
          <a:prstGeom prst="rect">
            <a:avLst/>
          </a:prstGeom>
          <a:noFill/>
          <a:ln>
            <a:noFill/>
          </a:ln>
        </p:spPr>
        <p:txBody>
          <a:bodyPr anchorCtr="0" anchor="b" bIns="0" lIns="0" spcFirstLastPara="1" rIns="0" wrap="square" tIns="0">
            <a:noAutofit/>
          </a:bodyPr>
          <a:lstStyle>
            <a:lvl1pPr indent="-228600" lvl="0" marL="457200" rtl="0" algn="l">
              <a:lnSpc>
                <a:spcPct val="130000"/>
              </a:lnSpc>
              <a:spcBef>
                <a:spcPts val="0"/>
              </a:spcBef>
              <a:spcAft>
                <a:spcPts val="0"/>
              </a:spcAft>
              <a:buSzPts val="800"/>
              <a:buNone/>
              <a:defRPr sz="800"/>
            </a:lvl1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3.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2.xml"/><Relationship Id="rId3" Type="http://schemas.openxmlformats.org/officeDocument/2006/relationships/slideLayout" Target="../slideLayouts/slideLayout13.xml"/><Relationship Id="rId4" Type="http://schemas.openxmlformats.org/officeDocument/2006/relationships/slideLayout" Target="../slideLayouts/slideLayout14.xml"/><Relationship Id="rId10" Type="http://schemas.openxmlformats.org/officeDocument/2006/relationships/theme" Target="../theme/theme1.xml"/><Relationship Id="rId9" Type="http://schemas.openxmlformats.org/officeDocument/2006/relationships/slideLayout" Target="../slideLayouts/slideLayout19.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458975" y="445025"/>
            <a:ext cx="8226000" cy="814500"/>
          </a:xfrm>
          <a:prstGeom prst="rect">
            <a:avLst/>
          </a:prstGeom>
          <a:noFill/>
          <a:ln>
            <a:noFill/>
          </a:ln>
        </p:spPr>
        <p:txBody>
          <a:bodyPr anchorCtr="0" anchor="t" bIns="0" lIns="0" spcFirstLastPara="1" rIns="0" wrap="square" tIns="0">
            <a:noAutofit/>
          </a:bodyPr>
          <a:lstStyle>
            <a:lvl1pPr lvl="0" marR="0" rtl="0" algn="l">
              <a:lnSpc>
                <a:spcPct val="115000"/>
              </a:lnSpc>
              <a:spcBef>
                <a:spcPts val="0"/>
              </a:spcBef>
              <a:spcAft>
                <a:spcPts val="0"/>
              </a:spcAft>
              <a:buClr>
                <a:schemeClr val="dk1"/>
              </a:buClr>
              <a:buSzPts val="2200"/>
              <a:buFont typeface="Montserrat"/>
              <a:buNone/>
              <a:defRPr b="1" i="0" sz="2200" u="none" cap="none" strike="noStrike">
                <a:solidFill>
                  <a:schemeClr val="dk1"/>
                </a:solidFill>
                <a:latin typeface="Montserrat"/>
                <a:ea typeface="Montserrat"/>
                <a:cs typeface="Montserrat"/>
                <a:sym typeface="Montserrat"/>
              </a:defRPr>
            </a:lvl1pPr>
            <a:lvl2pPr lvl="1" marR="0" rtl="0" algn="l">
              <a:lnSpc>
                <a:spcPct val="100000"/>
              </a:lnSpc>
              <a:spcBef>
                <a:spcPts val="0"/>
              </a:spcBef>
              <a:spcAft>
                <a:spcPts val="0"/>
              </a:spcAft>
              <a:buClr>
                <a:schemeClr val="dk1"/>
              </a:buClr>
              <a:buSzPts val="2800"/>
              <a:buFont typeface="Montserrat Medium"/>
              <a:buNone/>
              <a:defRPr b="0" i="0" sz="2800" u="none" cap="none" strike="noStrike">
                <a:solidFill>
                  <a:schemeClr val="dk1"/>
                </a:solidFill>
                <a:latin typeface="Montserrat Medium"/>
                <a:ea typeface="Montserrat Medium"/>
                <a:cs typeface="Montserrat Medium"/>
                <a:sym typeface="Montserrat Medium"/>
              </a:defRPr>
            </a:lvl2pPr>
            <a:lvl3pPr lvl="2" marR="0" rtl="0" algn="l">
              <a:lnSpc>
                <a:spcPct val="100000"/>
              </a:lnSpc>
              <a:spcBef>
                <a:spcPts val="0"/>
              </a:spcBef>
              <a:spcAft>
                <a:spcPts val="0"/>
              </a:spcAft>
              <a:buClr>
                <a:schemeClr val="dk1"/>
              </a:buClr>
              <a:buSzPts val="2800"/>
              <a:buFont typeface="Montserrat Medium"/>
              <a:buNone/>
              <a:defRPr b="0" i="0" sz="2800" u="none" cap="none" strike="noStrike">
                <a:solidFill>
                  <a:schemeClr val="dk1"/>
                </a:solidFill>
                <a:latin typeface="Montserrat Medium"/>
                <a:ea typeface="Montserrat Medium"/>
                <a:cs typeface="Montserrat Medium"/>
                <a:sym typeface="Montserrat Medium"/>
              </a:defRPr>
            </a:lvl3pPr>
            <a:lvl4pPr lvl="3" marR="0" rtl="0" algn="l">
              <a:lnSpc>
                <a:spcPct val="100000"/>
              </a:lnSpc>
              <a:spcBef>
                <a:spcPts val="0"/>
              </a:spcBef>
              <a:spcAft>
                <a:spcPts val="0"/>
              </a:spcAft>
              <a:buClr>
                <a:schemeClr val="dk1"/>
              </a:buClr>
              <a:buSzPts val="2800"/>
              <a:buFont typeface="Montserrat Medium"/>
              <a:buNone/>
              <a:defRPr b="0" i="0" sz="2800" u="none" cap="none" strike="noStrike">
                <a:solidFill>
                  <a:schemeClr val="dk1"/>
                </a:solidFill>
                <a:latin typeface="Montserrat Medium"/>
                <a:ea typeface="Montserrat Medium"/>
                <a:cs typeface="Montserrat Medium"/>
                <a:sym typeface="Montserrat Medium"/>
              </a:defRPr>
            </a:lvl4pPr>
            <a:lvl5pPr lvl="4" marR="0" rtl="0" algn="l">
              <a:lnSpc>
                <a:spcPct val="100000"/>
              </a:lnSpc>
              <a:spcBef>
                <a:spcPts val="0"/>
              </a:spcBef>
              <a:spcAft>
                <a:spcPts val="0"/>
              </a:spcAft>
              <a:buClr>
                <a:schemeClr val="dk1"/>
              </a:buClr>
              <a:buSzPts val="2800"/>
              <a:buFont typeface="Montserrat Medium"/>
              <a:buNone/>
              <a:defRPr b="0" i="0" sz="2800" u="none" cap="none" strike="noStrike">
                <a:solidFill>
                  <a:schemeClr val="dk1"/>
                </a:solidFill>
                <a:latin typeface="Montserrat Medium"/>
                <a:ea typeface="Montserrat Medium"/>
                <a:cs typeface="Montserrat Medium"/>
                <a:sym typeface="Montserrat Medium"/>
              </a:defRPr>
            </a:lvl5pPr>
            <a:lvl6pPr lvl="5" marR="0" rtl="0" algn="l">
              <a:lnSpc>
                <a:spcPct val="100000"/>
              </a:lnSpc>
              <a:spcBef>
                <a:spcPts val="0"/>
              </a:spcBef>
              <a:spcAft>
                <a:spcPts val="0"/>
              </a:spcAft>
              <a:buClr>
                <a:schemeClr val="dk1"/>
              </a:buClr>
              <a:buSzPts val="2800"/>
              <a:buFont typeface="Montserrat Medium"/>
              <a:buNone/>
              <a:defRPr b="0" i="0" sz="2800" u="none" cap="none" strike="noStrike">
                <a:solidFill>
                  <a:schemeClr val="dk1"/>
                </a:solidFill>
                <a:latin typeface="Montserrat Medium"/>
                <a:ea typeface="Montserrat Medium"/>
                <a:cs typeface="Montserrat Medium"/>
                <a:sym typeface="Montserrat Medium"/>
              </a:defRPr>
            </a:lvl6pPr>
            <a:lvl7pPr lvl="6" marR="0" rtl="0" algn="l">
              <a:lnSpc>
                <a:spcPct val="100000"/>
              </a:lnSpc>
              <a:spcBef>
                <a:spcPts val="0"/>
              </a:spcBef>
              <a:spcAft>
                <a:spcPts val="0"/>
              </a:spcAft>
              <a:buClr>
                <a:schemeClr val="dk1"/>
              </a:buClr>
              <a:buSzPts val="2800"/>
              <a:buFont typeface="Montserrat Medium"/>
              <a:buNone/>
              <a:defRPr b="0" i="0" sz="2800" u="none" cap="none" strike="noStrike">
                <a:solidFill>
                  <a:schemeClr val="dk1"/>
                </a:solidFill>
                <a:latin typeface="Montserrat Medium"/>
                <a:ea typeface="Montserrat Medium"/>
                <a:cs typeface="Montserrat Medium"/>
                <a:sym typeface="Montserrat Medium"/>
              </a:defRPr>
            </a:lvl7pPr>
            <a:lvl8pPr lvl="7" marR="0" rtl="0" algn="l">
              <a:lnSpc>
                <a:spcPct val="100000"/>
              </a:lnSpc>
              <a:spcBef>
                <a:spcPts val="0"/>
              </a:spcBef>
              <a:spcAft>
                <a:spcPts val="0"/>
              </a:spcAft>
              <a:buClr>
                <a:schemeClr val="dk1"/>
              </a:buClr>
              <a:buSzPts val="2800"/>
              <a:buFont typeface="Montserrat Medium"/>
              <a:buNone/>
              <a:defRPr b="0" i="0" sz="2800" u="none" cap="none" strike="noStrike">
                <a:solidFill>
                  <a:schemeClr val="dk1"/>
                </a:solidFill>
                <a:latin typeface="Montserrat Medium"/>
                <a:ea typeface="Montserrat Medium"/>
                <a:cs typeface="Montserrat Medium"/>
                <a:sym typeface="Montserrat Medium"/>
              </a:defRPr>
            </a:lvl8pPr>
            <a:lvl9pPr lvl="8" marR="0" rtl="0" algn="l">
              <a:lnSpc>
                <a:spcPct val="100000"/>
              </a:lnSpc>
              <a:spcBef>
                <a:spcPts val="0"/>
              </a:spcBef>
              <a:spcAft>
                <a:spcPts val="0"/>
              </a:spcAft>
              <a:buClr>
                <a:schemeClr val="dk1"/>
              </a:buClr>
              <a:buSzPts val="2800"/>
              <a:buFont typeface="Montserrat Medium"/>
              <a:buNone/>
              <a:defRPr b="0" i="0" sz="2800" u="none" cap="none" strike="noStrike">
                <a:solidFill>
                  <a:schemeClr val="dk1"/>
                </a:solidFill>
                <a:latin typeface="Montserrat Medium"/>
                <a:ea typeface="Montserrat Medium"/>
                <a:cs typeface="Montserrat Medium"/>
                <a:sym typeface="Montserrat Medium"/>
              </a:defRPr>
            </a:lvl9pPr>
          </a:lstStyle>
          <a:p/>
        </p:txBody>
      </p:sp>
      <p:sp>
        <p:nvSpPr>
          <p:cNvPr id="52" name="Google Shape;52;p13"/>
          <p:cNvSpPr txBox="1"/>
          <p:nvPr>
            <p:ph idx="1" type="body"/>
          </p:nvPr>
        </p:nvSpPr>
        <p:spPr>
          <a:xfrm>
            <a:off x="458975" y="1438150"/>
            <a:ext cx="8226000" cy="2981100"/>
          </a:xfrm>
          <a:prstGeom prst="rect">
            <a:avLst/>
          </a:prstGeom>
          <a:noFill/>
          <a:ln>
            <a:noFill/>
          </a:ln>
        </p:spPr>
        <p:txBody>
          <a:bodyPr anchorCtr="0" anchor="t" bIns="0" lIns="0" spcFirstLastPara="1" rIns="0" wrap="square" tIns="0">
            <a:noAutofit/>
          </a:bodyPr>
          <a:lstStyle>
            <a:lvl1pPr indent="-330200" lvl="0" marL="457200" marR="0" rtl="0" algn="l">
              <a:lnSpc>
                <a:spcPct val="130000"/>
              </a:lnSpc>
              <a:spcBef>
                <a:spcPts val="0"/>
              </a:spcBef>
              <a:spcAft>
                <a:spcPts val="0"/>
              </a:spcAft>
              <a:buClr>
                <a:schemeClr val="dk2"/>
              </a:buClr>
              <a:buSzPts val="1600"/>
              <a:buFont typeface="Montserrat"/>
              <a:buChar char="●"/>
              <a:defRPr b="0" i="0" sz="1600" u="none" cap="none" strike="noStrike">
                <a:solidFill>
                  <a:schemeClr val="dk2"/>
                </a:solidFill>
                <a:latin typeface="Montserrat"/>
                <a:ea typeface="Montserrat"/>
                <a:cs typeface="Montserrat"/>
                <a:sym typeface="Montserrat"/>
              </a:defRPr>
            </a:lvl1pPr>
            <a:lvl2pPr indent="-330200" lvl="1" marL="914400" marR="0" rtl="0" algn="l">
              <a:lnSpc>
                <a:spcPct val="130000"/>
              </a:lnSpc>
              <a:spcBef>
                <a:spcPts val="1000"/>
              </a:spcBef>
              <a:spcAft>
                <a:spcPts val="0"/>
              </a:spcAft>
              <a:buClr>
                <a:schemeClr val="dk2"/>
              </a:buClr>
              <a:buSzPts val="1600"/>
              <a:buFont typeface="Montserrat"/>
              <a:buChar char="–"/>
              <a:defRPr b="0" i="0" sz="1600" u="none" cap="none" strike="noStrike">
                <a:solidFill>
                  <a:schemeClr val="dk2"/>
                </a:solidFill>
                <a:latin typeface="Montserrat"/>
                <a:ea typeface="Montserrat"/>
                <a:cs typeface="Montserrat"/>
                <a:sym typeface="Montserrat"/>
              </a:defRPr>
            </a:lvl2pPr>
            <a:lvl3pPr indent="-317500" lvl="2" marL="1371600" marR="0" rtl="0" algn="l">
              <a:lnSpc>
                <a:spcPct val="130000"/>
              </a:lnSpc>
              <a:spcBef>
                <a:spcPts val="1000"/>
              </a:spcBef>
              <a:spcAft>
                <a:spcPts val="0"/>
              </a:spcAft>
              <a:buClr>
                <a:schemeClr val="dk2"/>
              </a:buClr>
              <a:buSzPts val="1400"/>
              <a:buFont typeface="Montserrat"/>
              <a:buChar char="–"/>
              <a:defRPr b="0" i="0" sz="1400" u="none" cap="none" strike="noStrike">
                <a:solidFill>
                  <a:schemeClr val="dk2"/>
                </a:solidFill>
                <a:latin typeface="Montserrat"/>
                <a:ea typeface="Montserrat"/>
                <a:cs typeface="Montserrat"/>
                <a:sym typeface="Montserrat"/>
              </a:defRPr>
            </a:lvl3pPr>
            <a:lvl4pPr indent="-317500" lvl="3" marL="1828800" marR="0" rtl="0" algn="l">
              <a:lnSpc>
                <a:spcPct val="130000"/>
              </a:lnSpc>
              <a:spcBef>
                <a:spcPts val="800"/>
              </a:spcBef>
              <a:spcAft>
                <a:spcPts val="0"/>
              </a:spcAft>
              <a:buClr>
                <a:schemeClr val="dk2"/>
              </a:buClr>
              <a:buSzPts val="1400"/>
              <a:buFont typeface="Montserrat"/>
              <a:buChar char="–"/>
              <a:defRPr b="0" i="0" sz="1400" u="none" cap="none" strike="noStrike">
                <a:solidFill>
                  <a:schemeClr val="dk2"/>
                </a:solidFill>
                <a:latin typeface="Montserrat"/>
                <a:ea typeface="Montserrat"/>
                <a:cs typeface="Montserrat"/>
                <a:sym typeface="Montserrat"/>
              </a:defRPr>
            </a:lvl4pPr>
            <a:lvl5pPr indent="-304800" lvl="4" marL="2286000" marR="0" rtl="0" algn="l">
              <a:lnSpc>
                <a:spcPct val="130000"/>
              </a:lnSpc>
              <a:spcBef>
                <a:spcPts val="800"/>
              </a:spcBef>
              <a:spcAft>
                <a:spcPts val="0"/>
              </a:spcAft>
              <a:buClr>
                <a:schemeClr val="dk2"/>
              </a:buClr>
              <a:buSzPts val="1200"/>
              <a:buFont typeface="Montserrat"/>
              <a:buChar char="–"/>
              <a:defRPr b="0" i="0" sz="1200" u="none" cap="none" strike="noStrike">
                <a:solidFill>
                  <a:schemeClr val="dk2"/>
                </a:solidFill>
                <a:latin typeface="Montserrat"/>
                <a:ea typeface="Montserrat"/>
                <a:cs typeface="Montserrat"/>
                <a:sym typeface="Montserrat"/>
              </a:defRPr>
            </a:lvl5pPr>
            <a:lvl6pPr indent="-304800" lvl="5" marL="2743200" marR="0" rtl="0" algn="l">
              <a:lnSpc>
                <a:spcPct val="130000"/>
              </a:lnSpc>
              <a:spcBef>
                <a:spcPts val="600"/>
              </a:spcBef>
              <a:spcAft>
                <a:spcPts val="0"/>
              </a:spcAft>
              <a:buClr>
                <a:schemeClr val="dk2"/>
              </a:buClr>
              <a:buSzPts val="1200"/>
              <a:buFont typeface="Montserrat"/>
              <a:buChar char="–"/>
              <a:defRPr b="0" i="0" sz="1200" u="none" cap="none" strike="noStrike">
                <a:solidFill>
                  <a:schemeClr val="dk2"/>
                </a:solidFill>
                <a:latin typeface="Montserrat"/>
                <a:ea typeface="Montserrat"/>
                <a:cs typeface="Montserrat"/>
                <a:sym typeface="Montserrat"/>
              </a:defRPr>
            </a:lvl6pPr>
            <a:lvl7pPr indent="-292100" lvl="6" marL="3200400" marR="0" rtl="0" algn="l">
              <a:lnSpc>
                <a:spcPct val="130000"/>
              </a:lnSpc>
              <a:spcBef>
                <a:spcPts val="600"/>
              </a:spcBef>
              <a:spcAft>
                <a:spcPts val="0"/>
              </a:spcAft>
              <a:buClr>
                <a:schemeClr val="dk2"/>
              </a:buClr>
              <a:buSzPts val="1000"/>
              <a:buFont typeface="Montserrat"/>
              <a:buChar char="–"/>
              <a:defRPr b="0" i="0" sz="1000" u="none" cap="none" strike="noStrike">
                <a:solidFill>
                  <a:schemeClr val="dk2"/>
                </a:solidFill>
                <a:latin typeface="Montserrat"/>
                <a:ea typeface="Montserrat"/>
                <a:cs typeface="Montserrat"/>
                <a:sym typeface="Montserrat"/>
              </a:defRPr>
            </a:lvl7pPr>
            <a:lvl8pPr indent="-292100" lvl="7" marL="3657600" marR="0" rtl="0" algn="l">
              <a:lnSpc>
                <a:spcPct val="130000"/>
              </a:lnSpc>
              <a:spcBef>
                <a:spcPts val="400"/>
              </a:spcBef>
              <a:spcAft>
                <a:spcPts val="0"/>
              </a:spcAft>
              <a:buClr>
                <a:schemeClr val="dk2"/>
              </a:buClr>
              <a:buSzPts val="1000"/>
              <a:buFont typeface="Montserrat"/>
              <a:buChar char="–"/>
              <a:defRPr b="0" i="0" sz="1000" u="none" cap="none" strike="noStrike">
                <a:solidFill>
                  <a:schemeClr val="dk2"/>
                </a:solidFill>
                <a:latin typeface="Montserrat"/>
                <a:ea typeface="Montserrat"/>
                <a:cs typeface="Montserrat"/>
                <a:sym typeface="Montserrat"/>
              </a:defRPr>
            </a:lvl8pPr>
            <a:lvl9pPr indent="-279400" lvl="8" marL="4114800" marR="0" rtl="0" algn="l">
              <a:lnSpc>
                <a:spcPct val="130000"/>
              </a:lnSpc>
              <a:spcBef>
                <a:spcPts val="400"/>
              </a:spcBef>
              <a:spcAft>
                <a:spcPts val="200"/>
              </a:spcAft>
              <a:buClr>
                <a:schemeClr val="dk2"/>
              </a:buClr>
              <a:buSzPts val="800"/>
              <a:buFont typeface="Montserrat"/>
              <a:buChar char="–"/>
              <a:defRPr b="0" i="0" sz="800" u="none" cap="none" strike="noStrike">
                <a:solidFill>
                  <a:schemeClr val="dk2"/>
                </a:solidFill>
                <a:latin typeface="Montserrat"/>
                <a:ea typeface="Montserrat"/>
                <a:cs typeface="Montserrat"/>
                <a:sym typeface="Montserrat"/>
              </a:defRPr>
            </a:lvl9pPr>
          </a:lstStyle>
          <a:p/>
        </p:txBody>
      </p:sp>
      <p:sp>
        <p:nvSpPr>
          <p:cNvPr id="53" name="Google Shape;53;p13"/>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lvl1pPr indent="0" lvl="0"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1pPr>
            <a:lvl2pPr indent="0" lvl="1"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2pPr>
            <a:lvl3pPr indent="0" lvl="2"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3pPr>
            <a:lvl4pPr indent="0" lvl="3"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4pPr>
            <a:lvl5pPr indent="0" lvl="4"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5pPr>
            <a:lvl6pPr indent="0" lvl="5"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6pPr>
            <a:lvl7pPr indent="0" lvl="6"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7pPr>
            <a:lvl8pPr indent="0" lvl="7"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8pPr>
            <a:lvl9pPr indent="0" lvl="8"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54" name="Google Shape;54;p13"/>
          <p:cNvPicPr preferRelativeResize="0"/>
          <p:nvPr/>
        </p:nvPicPr>
        <p:blipFill rotWithShape="1">
          <a:blip r:embed="rId1">
            <a:alphaModFix/>
          </a:blip>
          <a:srcRect b="0" l="9" r="0" t="0"/>
          <a:stretch/>
        </p:blipFill>
        <p:spPr>
          <a:xfrm>
            <a:off x="8704149" y="4502953"/>
            <a:ext cx="224426" cy="419177"/>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289">
          <p15:clr>
            <a:srgbClr val="EA4335"/>
          </p15:clr>
        </p15:guide>
        <p15:guide id="2" pos="5471">
          <p15:clr>
            <a:srgbClr val="EA4335"/>
          </p15:clr>
        </p15:guide>
        <p15:guide id="3" orient="horz" pos="280">
          <p15:clr>
            <a:srgbClr val="EA4335"/>
          </p15:clr>
        </p15:guide>
        <p15:guide id="4" orient="horz" pos="906">
          <p15:clr>
            <a:srgbClr val="EA4335"/>
          </p15:clr>
        </p15:guide>
        <p15:guide id="5" orient="horz" pos="2784">
          <p15:clr>
            <a:srgbClr val="EA4335"/>
          </p15:clr>
        </p15:guide>
        <p15:guide id="6" orient="horz" pos="3019">
          <p15:clr>
            <a:srgbClr val="EA4335"/>
          </p15:clr>
        </p15:guide>
        <p15:guide id="7" orient="horz" pos="693">
          <p15:clr>
            <a:srgbClr val="EA4335"/>
          </p15:clr>
        </p15:guide>
        <p15:guide id="8" pos="2778">
          <p15:clr>
            <a:srgbClr val="EA4335"/>
          </p15:clr>
        </p15:guide>
        <p15:guide id="9" pos="2982">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22"/>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Clr>
                <a:srgbClr val="000000"/>
              </a:buClr>
              <a:buSzPts val="800"/>
              <a:buFont typeface="Arial"/>
              <a:buNone/>
            </a:pPr>
            <a:fld id="{00000000-1234-1234-1234-123412341234}" type="slidenum">
              <a:rPr lang="en-GB"/>
              <a:t>‹#›</a:t>
            </a:fld>
            <a:endParaRPr/>
          </a:p>
        </p:txBody>
      </p:sp>
      <p:sp>
        <p:nvSpPr>
          <p:cNvPr id="104" name="Google Shape;104;p22"/>
          <p:cNvSpPr txBox="1"/>
          <p:nvPr>
            <p:ph idx="4294967295" type="ctrTitle"/>
          </p:nvPr>
        </p:nvSpPr>
        <p:spPr>
          <a:xfrm>
            <a:off x="620925" y="1438275"/>
            <a:ext cx="8226000" cy="18615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3000"/>
              <a:buNone/>
            </a:pPr>
            <a:r>
              <a:rPr lang="en-GB" sz="3000">
                <a:solidFill>
                  <a:srgbClr val="4B3241"/>
                </a:solidFill>
              </a:rPr>
              <a:t>How to Take Turns in Games</a:t>
            </a:r>
            <a:endParaRPr sz="3000">
              <a:solidFill>
                <a:srgbClr val="4B3241"/>
              </a:solidFill>
            </a:endParaRPr>
          </a:p>
        </p:txBody>
      </p:sp>
      <p:sp>
        <p:nvSpPr>
          <p:cNvPr id="105" name="Google Shape;105;p22"/>
          <p:cNvSpPr txBox="1"/>
          <p:nvPr>
            <p:ph idx="4294967295" type="subTitle"/>
          </p:nvPr>
        </p:nvSpPr>
        <p:spPr>
          <a:xfrm>
            <a:off x="458975" y="445025"/>
            <a:ext cx="8226000" cy="7926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1800"/>
              <a:buNone/>
            </a:pPr>
            <a:r>
              <a:rPr lang="en-GB" sz="1800">
                <a:solidFill>
                  <a:srgbClr val="4B3241"/>
                </a:solidFill>
              </a:rPr>
              <a:t>Communication and Language: Celebrations and Festivals - Building Understanding</a:t>
            </a:r>
            <a:endParaRPr sz="1800">
              <a:solidFill>
                <a:srgbClr val="4B3241"/>
              </a:solidFill>
            </a:endParaRPr>
          </a:p>
          <a:p>
            <a:pPr indent="0" lvl="0" marL="0" rtl="0" algn="l">
              <a:lnSpc>
                <a:spcPct val="115000"/>
              </a:lnSpc>
              <a:spcBef>
                <a:spcPts val="0"/>
              </a:spcBef>
              <a:spcAft>
                <a:spcPts val="0"/>
              </a:spcAft>
              <a:buSzPts val="1800"/>
              <a:buNone/>
            </a:pPr>
            <a:r>
              <a:t/>
            </a:r>
            <a:endParaRPr>
              <a:solidFill>
                <a:srgbClr val="4B3241"/>
              </a:solidFill>
            </a:endParaRPr>
          </a:p>
        </p:txBody>
      </p:sp>
      <p:sp>
        <p:nvSpPr>
          <p:cNvPr id="106" name="Google Shape;106;p22"/>
          <p:cNvSpPr txBox="1"/>
          <p:nvPr>
            <p:ph idx="4294967295" type="subTitle"/>
          </p:nvPr>
        </p:nvSpPr>
        <p:spPr>
          <a:xfrm>
            <a:off x="458975" y="4105475"/>
            <a:ext cx="3951000" cy="619500"/>
          </a:xfrm>
          <a:prstGeom prst="rect">
            <a:avLst/>
          </a:prstGeom>
          <a:noFill/>
          <a:ln>
            <a:noFill/>
          </a:ln>
        </p:spPr>
        <p:txBody>
          <a:bodyPr anchorCtr="0" anchor="b" bIns="0" lIns="0" spcFirstLastPara="1" rIns="0" wrap="square" tIns="0">
            <a:noAutofit/>
          </a:bodyPr>
          <a:lstStyle/>
          <a:p>
            <a:pPr indent="-330200" lvl="0" marL="457200" rtl="0" algn="l">
              <a:lnSpc>
                <a:spcPct val="130000"/>
              </a:lnSpc>
              <a:spcBef>
                <a:spcPts val="1000"/>
              </a:spcBef>
              <a:spcAft>
                <a:spcPts val="0"/>
              </a:spcAft>
              <a:buSzPts val="1600"/>
              <a:buNone/>
            </a:pPr>
            <a:r>
              <a:rPr b="1" lang="en-GB" sz="1400">
                <a:solidFill>
                  <a:srgbClr val="4B3241"/>
                </a:solidFill>
              </a:rPr>
              <a:t>Cameron</a:t>
            </a:r>
            <a:endParaRPr b="1" sz="1400">
              <a:solidFill>
                <a:srgbClr val="4B324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23"/>
          <p:cNvSpPr txBox="1"/>
          <p:nvPr>
            <p:ph type="title"/>
          </p:nvPr>
        </p:nvSpPr>
        <p:spPr>
          <a:xfrm>
            <a:off x="458975" y="446400"/>
            <a:ext cx="3951000" cy="8136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2200"/>
              <a:buNone/>
            </a:pPr>
            <a:r>
              <a:rPr lang="en-GB">
                <a:solidFill>
                  <a:schemeClr val="dk2"/>
                </a:solidFill>
              </a:rPr>
              <a:t>For this lesson you will need </a:t>
            </a:r>
            <a:endParaRPr>
              <a:solidFill>
                <a:schemeClr val="dk2"/>
              </a:solidFill>
            </a:endParaRPr>
          </a:p>
        </p:txBody>
      </p:sp>
      <p:sp>
        <p:nvSpPr>
          <p:cNvPr id="112" name="Google Shape;112;p23"/>
          <p:cNvSpPr txBox="1"/>
          <p:nvPr>
            <p:ph idx="1" type="body"/>
          </p:nvPr>
        </p:nvSpPr>
        <p:spPr>
          <a:xfrm>
            <a:off x="458975" y="1438150"/>
            <a:ext cx="3891600" cy="3189600"/>
          </a:xfrm>
          <a:prstGeom prst="rect">
            <a:avLst/>
          </a:prstGeom>
          <a:noFill/>
          <a:ln>
            <a:noFill/>
          </a:ln>
        </p:spPr>
        <p:txBody>
          <a:bodyPr anchorCtr="0" anchor="t" bIns="0" lIns="0" spcFirstLastPara="1" rIns="0" wrap="square" tIns="0">
            <a:noAutofit/>
          </a:bodyPr>
          <a:lstStyle/>
          <a:p>
            <a:pPr indent="-330200" lvl="0" marL="457200" rtl="0" algn="l">
              <a:lnSpc>
                <a:spcPct val="130000"/>
              </a:lnSpc>
              <a:spcBef>
                <a:spcPts val="1000"/>
              </a:spcBef>
              <a:spcAft>
                <a:spcPts val="0"/>
              </a:spcAft>
              <a:buSzPts val="1600"/>
              <a:buChar char="●"/>
            </a:pPr>
            <a:r>
              <a:rPr lang="en-GB"/>
              <a:t>Learner’s favourite game</a:t>
            </a:r>
            <a:endParaRPr/>
          </a:p>
          <a:p>
            <a:pPr indent="-330200" lvl="0" marL="457200" rtl="0" algn="l">
              <a:lnSpc>
                <a:spcPct val="130000"/>
              </a:lnSpc>
              <a:spcBef>
                <a:spcPts val="0"/>
              </a:spcBef>
              <a:spcAft>
                <a:spcPts val="0"/>
              </a:spcAft>
              <a:buSzPts val="1600"/>
              <a:buChar char="●"/>
            </a:pPr>
            <a:r>
              <a:rPr lang="en-GB"/>
              <a:t>A small toy</a:t>
            </a:r>
            <a:endParaRPr/>
          </a:p>
          <a:p>
            <a:pPr indent="-330200" lvl="0" marL="457200" rtl="0" algn="l">
              <a:lnSpc>
                <a:spcPct val="130000"/>
              </a:lnSpc>
              <a:spcBef>
                <a:spcPts val="0"/>
              </a:spcBef>
              <a:spcAft>
                <a:spcPts val="0"/>
              </a:spcAft>
              <a:buSzPts val="1600"/>
              <a:buChar char="●"/>
            </a:pPr>
            <a:r>
              <a:rPr lang="en-GB"/>
              <a:t>A small motivational prize</a:t>
            </a:r>
            <a:endParaRPr/>
          </a:p>
          <a:p>
            <a:pPr indent="0" lvl="0" marL="0" rtl="0" algn="l">
              <a:lnSpc>
                <a:spcPct val="130000"/>
              </a:lnSpc>
              <a:spcBef>
                <a:spcPts val="1000"/>
              </a:spcBef>
              <a:spcAft>
                <a:spcPts val="0"/>
              </a:spcAft>
              <a:buNone/>
            </a:pPr>
            <a:r>
              <a:t/>
            </a:r>
            <a:endParaRPr/>
          </a:p>
          <a:p>
            <a:pPr indent="0" lvl="0" marL="457200" rtl="0" algn="l">
              <a:lnSpc>
                <a:spcPct val="130000"/>
              </a:lnSpc>
              <a:spcBef>
                <a:spcPts val="1000"/>
              </a:spcBef>
              <a:spcAft>
                <a:spcPts val="0"/>
              </a:spcAft>
              <a:buNone/>
            </a:pPr>
            <a:r>
              <a:t/>
            </a:r>
            <a:endParaRPr/>
          </a:p>
          <a:p>
            <a:pPr indent="0" lvl="0" marL="0" rtl="0" algn="l">
              <a:lnSpc>
                <a:spcPct val="130000"/>
              </a:lnSpc>
              <a:spcBef>
                <a:spcPts val="0"/>
              </a:spcBef>
              <a:spcAft>
                <a:spcPts val="0"/>
              </a:spcAft>
              <a:buNone/>
            </a:pPr>
            <a:r>
              <a:t/>
            </a:r>
            <a:endParaRPr/>
          </a:p>
          <a:p>
            <a:pPr indent="0" lvl="0" marL="0" rtl="0" algn="l">
              <a:lnSpc>
                <a:spcPct val="130000"/>
              </a:lnSpc>
              <a:spcBef>
                <a:spcPts val="1000"/>
              </a:spcBef>
              <a:spcAft>
                <a:spcPts val="0"/>
              </a:spcAft>
              <a:buSzPts val="1600"/>
              <a:buNone/>
            </a:pPr>
            <a:r>
              <a:t/>
            </a:r>
            <a:endParaRPr sz="1200"/>
          </a:p>
          <a:p>
            <a:pPr indent="0" lvl="0" marL="0" rtl="0" algn="l">
              <a:lnSpc>
                <a:spcPct val="130000"/>
              </a:lnSpc>
              <a:spcBef>
                <a:spcPts val="1000"/>
              </a:spcBef>
              <a:spcAft>
                <a:spcPts val="0"/>
              </a:spcAft>
              <a:buSzPts val="1600"/>
              <a:buNone/>
            </a:pPr>
            <a:r>
              <a:t/>
            </a:r>
            <a:endParaRPr/>
          </a:p>
          <a:p>
            <a:pPr indent="0" lvl="0" marL="0" rtl="0" algn="l">
              <a:lnSpc>
                <a:spcPct val="130000"/>
              </a:lnSpc>
              <a:spcBef>
                <a:spcPts val="1000"/>
              </a:spcBef>
              <a:spcAft>
                <a:spcPts val="1000"/>
              </a:spcAft>
              <a:buSzPts val="1600"/>
              <a:buNone/>
            </a:pPr>
            <a:r>
              <a:t/>
            </a:r>
            <a:endParaRPr/>
          </a:p>
        </p:txBody>
      </p:sp>
      <p:sp>
        <p:nvSpPr>
          <p:cNvPr id="113" name="Google Shape;113;p23"/>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Clr>
                <a:srgbClr val="000000"/>
              </a:buClr>
              <a:buSzPts val="800"/>
              <a:buFont typeface="Arial"/>
              <a:buNone/>
            </a:pPr>
            <a:fld id="{00000000-1234-1234-1234-123412341234}" type="slidenum">
              <a:rPr lang="en-GB"/>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24"/>
          <p:cNvSpPr txBox="1"/>
          <p:nvPr>
            <p:ph type="title"/>
          </p:nvPr>
        </p:nvSpPr>
        <p:spPr>
          <a:xfrm>
            <a:off x="458975" y="446400"/>
            <a:ext cx="3951000" cy="8136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2200"/>
              <a:buNone/>
            </a:pPr>
            <a:r>
              <a:rPr lang="en-GB">
                <a:solidFill>
                  <a:schemeClr val="dk2"/>
                </a:solidFill>
              </a:rPr>
              <a:t>Let’s get ready.</a:t>
            </a:r>
            <a:r>
              <a:rPr lang="en-GB">
                <a:solidFill>
                  <a:schemeClr val="dk2"/>
                </a:solidFill>
              </a:rPr>
              <a:t> </a:t>
            </a:r>
            <a:endParaRPr>
              <a:solidFill>
                <a:schemeClr val="dk2"/>
              </a:solidFill>
            </a:endParaRPr>
          </a:p>
        </p:txBody>
      </p:sp>
      <p:sp>
        <p:nvSpPr>
          <p:cNvPr id="119" name="Google Shape;119;p24"/>
          <p:cNvSpPr txBox="1"/>
          <p:nvPr>
            <p:ph idx="1" type="body"/>
          </p:nvPr>
        </p:nvSpPr>
        <p:spPr>
          <a:xfrm>
            <a:off x="458975" y="1438150"/>
            <a:ext cx="6021000" cy="3189600"/>
          </a:xfrm>
          <a:prstGeom prst="rect">
            <a:avLst/>
          </a:prstGeom>
          <a:noFill/>
          <a:ln>
            <a:noFill/>
          </a:ln>
        </p:spPr>
        <p:txBody>
          <a:bodyPr anchorCtr="0" anchor="t" bIns="0" lIns="0" spcFirstLastPara="1" rIns="0" wrap="square" tIns="0">
            <a:noAutofit/>
          </a:bodyPr>
          <a:lstStyle/>
          <a:p>
            <a:pPr indent="-330200" lvl="0" marL="457200" rtl="0" algn="l">
              <a:lnSpc>
                <a:spcPct val="130000"/>
              </a:lnSpc>
              <a:spcBef>
                <a:spcPts val="1000"/>
              </a:spcBef>
              <a:spcAft>
                <a:spcPts val="0"/>
              </a:spcAft>
              <a:buSzPts val="1600"/>
              <a:buChar char="●"/>
            </a:pPr>
            <a:r>
              <a:rPr lang="en-GB"/>
              <a:t>Find a quiet space to work away from </a:t>
            </a:r>
            <a:r>
              <a:rPr lang="en-GB"/>
              <a:t>distractions</a:t>
            </a:r>
            <a:endParaRPr/>
          </a:p>
          <a:p>
            <a:pPr indent="-330200" lvl="0" marL="457200" rtl="0" algn="l">
              <a:lnSpc>
                <a:spcPct val="130000"/>
              </a:lnSpc>
              <a:spcBef>
                <a:spcPts val="0"/>
              </a:spcBef>
              <a:spcAft>
                <a:spcPts val="0"/>
              </a:spcAft>
              <a:buSzPts val="1600"/>
              <a:buChar char="●"/>
            </a:pPr>
            <a:r>
              <a:rPr lang="en-GB"/>
              <a:t>Find somewhere with lots of space to spread out</a:t>
            </a:r>
            <a:endParaRPr/>
          </a:p>
          <a:p>
            <a:pPr indent="-330200" lvl="0" marL="457200" rtl="0" algn="l">
              <a:lnSpc>
                <a:spcPct val="130000"/>
              </a:lnSpc>
              <a:spcBef>
                <a:spcPts val="0"/>
              </a:spcBef>
              <a:spcAft>
                <a:spcPts val="0"/>
              </a:spcAft>
              <a:buSzPts val="1600"/>
              <a:buChar char="●"/>
            </a:pPr>
            <a:r>
              <a:rPr lang="en-GB"/>
              <a:t>Make sure your resources are nearby</a:t>
            </a:r>
            <a:endParaRPr/>
          </a:p>
          <a:p>
            <a:pPr indent="-330200" lvl="0" marL="457200" rtl="0" algn="l">
              <a:lnSpc>
                <a:spcPct val="130000"/>
              </a:lnSpc>
              <a:spcBef>
                <a:spcPts val="0"/>
              </a:spcBef>
              <a:spcAft>
                <a:spcPts val="0"/>
              </a:spcAft>
              <a:buSzPts val="1600"/>
              <a:buChar char="●"/>
            </a:pPr>
            <a:r>
              <a:rPr lang="en-GB"/>
              <a:t>Use a familiar reference to indicate that the activity is going to start. This could be a symbol, sound or song. </a:t>
            </a:r>
            <a:endParaRPr/>
          </a:p>
          <a:p>
            <a:pPr indent="0" lvl="0" marL="0" rtl="0" algn="l">
              <a:lnSpc>
                <a:spcPct val="130000"/>
              </a:lnSpc>
              <a:spcBef>
                <a:spcPts val="0"/>
              </a:spcBef>
              <a:spcAft>
                <a:spcPts val="0"/>
              </a:spcAft>
              <a:buNone/>
            </a:pPr>
            <a:r>
              <a:t/>
            </a:r>
            <a:endParaRPr/>
          </a:p>
          <a:p>
            <a:pPr indent="0" lvl="0" marL="0" rtl="0" algn="l">
              <a:lnSpc>
                <a:spcPct val="130000"/>
              </a:lnSpc>
              <a:spcBef>
                <a:spcPts val="1000"/>
              </a:spcBef>
              <a:spcAft>
                <a:spcPts val="0"/>
              </a:spcAft>
              <a:buSzPts val="1600"/>
              <a:buNone/>
            </a:pPr>
            <a:r>
              <a:t/>
            </a:r>
            <a:endParaRPr sz="1200"/>
          </a:p>
          <a:p>
            <a:pPr indent="0" lvl="0" marL="0" rtl="0" algn="l">
              <a:lnSpc>
                <a:spcPct val="130000"/>
              </a:lnSpc>
              <a:spcBef>
                <a:spcPts val="1000"/>
              </a:spcBef>
              <a:spcAft>
                <a:spcPts val="0"/>
              </a:spcAft>
              <a:buSzPts val="1600"/>
              <a:buNone/>
            </a:pPr>
            <a:r>
              <a:t/>
            </a:r>
            <a:endParaRPr/>
          </a:p>
          <a:p>
            <a:pPr indent="0" lvl="0" marL="0" rtl="0" algn="l">
              <a:lnSpc>
                <a:spcPct val="130000"/>
              </a:lnSpc>
              <a:spcBef>
                <a:spcPts val="1000"/>
              </a:spcBef>
              <a:spcAft>
                <a:spcPts val="1000"/>
              </a:spcAft>
              <a:buSzPts val="1600"/>
              <a:buNone/>
            </a:pPr>
            <a:r>
              <a:t/>
            </a:r>
            <a:endParaRPr/>
          </a:p>
        </p:txBody>
      </p:sp>
      <p:sp>
        <p:nvSpPr>
          <p:cNvPr id="120" name="Google Shape;120;p24"/>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Clr>
                <a:srgbClr val="000000"/>
              </a:buClr>
              <a:buSzPts val="800"/>
              <a:buFont typeface="Arial"/>
              <a:buNone/>
            </a:pPr>
            <a:fld id="{00000000-1234-1234-1234-123412341234}" type="slidenum">
              <a:rPr lang="en-GB"/>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26"/>
          <p:cNvSpPr txBox="1"/>
          <p:nvPr/>
        </p:nvSpPr>
        <p:spPr>
          <a:xfrm>
            <a:off x="900125" y="297875"/>
            <a:ext cx="7832100" cy="8574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000000"/>
              </a:buClr>
              <a:buSzPts val="2800"/>
              <a:buFont typeface="Arial"/>
              <a:buNone/>
            </a:pPr>
            <a:r>
              <a:rPr b="1" lang="en-GB" sz="2800">
                <a:latin typeface="Montserrat"/>
                <a:ea typeface="Montserrat"/>
                <a:cs typeface="Montserrat"/>
                <a:sym typeface="Montserrat"/>
              </a:rPr>
              <a:t>Now it’s time to complete the activity</a:t>
            </a:r>
            <a:endParaRPr b="1" i="0" sz="2800" u="none" cap="none" strike="noStrike">
              <a:latin typeface="Montserrat"/>
              <a:ea typeface="Montserrat"/>
              <a:cs typeface="Montserrat"/>
              <a:sym typeface="Montserrat"/>
            </a:endParaRPr>
          </a:p>
        </p:txBody>
      </p:sp>
      <p:sp>
        <p:nvSpPr>
          <p:cNvPr id="130" name="Google Shape;130;p26"/>
          <p:cNvSpPr/>
          <p:nvPr/>
        </p:nvSpPr>
        <p:spPr>
          <a:xfrm>
            <a:off x="2250129" y="1254049"/>
            <a:ext cx="4572000" cy="523200"/>
          </a:xfrm>
          <a:prstGeom prst="rect">
            <a:avLst/>
          </a:prstGeom>
          <a:solidFill>
            <a:schemeClr val="lt1"/>
          </a:solidFill>
          <a:ln cap="flat" cmpd="sng" w="9525">
            <a:solidFill>
              <a:schemeClr val="lt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1" lang="en-GB" sz="1800">
                <a:solidFill>
                  <a:schemeClr val="dk2"/>
                </a:solidFill>
                <a:latin typeface="Montserrat"/>
                <a:ea typeface="Montserrat"/>
                <a:cs typeface="Montserrat"/>
                <a:sym typeface="Montserrat"/>
              </a:rPr>
              <a:t>Introduce Turn Taking Language</a:t>
            </a:r>
            <a:br>
              <a:rPr b="1" i="0" lang="en-GB" sz="1800" u="none" cap="none" strike="noStrike">
                <a:solidFill>
                  <a:schemeClr val="dk2"/>
                </a:solidFill>
                <a:latin typeface="Montserrat"/>
                <a:ea typeface="Montserrat"/>
                <a:cs typeface="Montserrat"/>
                <a:sym typeface="Montserrat"/>
              </a:rPr>
            </a:br>
            <a:endParaRPr b="0" i="0" sz="1800" u="none" cap="none" strike="noStrike">
              <a:solidFill>
                <a:schemeClr val="dk2"/>
              </a:solidFill>
              <a:latin typeface="Arial"/>
              <a:ea typeface="Arial"/>
              <a:cs typeface="Arial"/>
              <a:sym typeface="Arial"/>
            </a:endParaRPr>
          </a:p>
        </p:txBody>
      </p:sp>
      <p:sp>
        <p:nvSpPr>
          <p:cNvPr id="131" name="Google Shape;131;p26"/>
          <p:cNvSpPr/>
          <p:nvPr/>
        </p:nvSpPr>
        <p:spPr>
          <a:xfrm>
            <a:off x="2250129" y="1839595"/>
            <a:ext cx="4572000" cy="1754400"/>
          </a:xfrm>
          <a:prstGeom prst="rect">
            <a:avLst/>
          </a:prstGeom>
          <a:noFill/>
          <a:ln cap="flat" cmpd="sng" w="9525">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1" lang="en-GB" sz="1800">
                <a:latin typeface="Montserrat"/>
                <a:ea typeface="Montserrat"/>
                <a:cs typeface="Montserrat"/>
                <a:sym typeface="Montserrat"/>
              </a:rPr>
              <a:t>Use the list supplied to introduce the language used to refer to turn taking using a fun pointing activity</a:t>
            </a:r>
            <a:r>
              <a:rPr b="1" lang="en-GB" sz="1800">
                <a:solidFill>
                  <a:schemeClr val="lt1"/>
                </a:solidFill>
                <a:latin typeface="Montserrat"/>
                <a:ea typeface="Montserrat"/>
                <a:cs typeface="Montserrat"/>
                <a:sym typeface="Montserrat"/>
              </a:rPr>
              <a:t>.</a:t>
            </a:r>
            <a:endParaRPr b="1" i="0" sz="1800" u="none" cap="none" strike="noStrike">
              <a:solidFill>
                <a:schemeClr val="lt1"/>
              </a:solidFill>
              <a:latin typeface="Montserrat"/>
              <a:ea typeface="Montserrat"/>
              <a:cs typeface="Montserrat"/>
              <a:sym typeface="Montserrat"/>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27"/>
          <p:cNvSpPr txBox="1"/>
          <p:nvPr/>
        </p:nvSpPr>
        <p:spPr>
          <a:xfrm>
            <a:off x="900125" y="297875"/>
            <a:ext cx="7832100" cy="8574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000000"/>
              </a:buClr>
              <a:buSzPts val="2800"/>
              <a:buFont typeface="Arial"/>
              <a:buNone/>
            </a:pPr>
            <a:r>
              <a:rPr b="1" lang="en-GB" sz="2800">
                <a:latin typeface="Montserrat"/>
                <a:ea typeface="Montserrat"/>
                <a:cs typeface="Montserrat"/>
                <a:sym typeface="Montserrat"/>
              </a:rPr>
              <a:t>Now it’s time to complete the activity</a:t>
            </a:r>
            <a:endParaRPr b="1" i="0" sz="2800" u="none" cap="none" strike="noStrike">
              <a:latin typeface="Montserrat"/>
              <a:ea typeface="Montserrat"/>
              <a:cs typeface="Montserrat"/>
              <a:sym typeface="Montserrat"/>
            </a:endParaRPr>
          </a:p>
        </p:txBody>
      </p:sp>
      <p:sp>
        <p:nvSpPr>
          <p:cNvPr id="137" name="Google Shape;137;p27"/>
          <p:cNvSpPr/>
          <p:nvPr/>
        </p:nvSpPr>
        <p:spPr>
          <a:xfrm>
            <a:off x="2250129" y="1254049"/>
            <a:ext cx="4572000" cy="523200"/>
          </a:xfrm>
          <a:prstGeom prst="rect">
            <a:avLst/>
          </a:prstGeom>
          <a:solidFill>
            <a:schemeClr val="lt1"/>
          </a:solidFill>
          <a:ln cap="flat" cmpd="sng" w="9525">
            <a:solidFill>
              <a:schemeClr val="lt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1" lang="en-GB" sz="1800">
                <a:solidFill>
                  <a:schemeClr val="dk2"/>
                </a:solidFill>
                <a:latin typeface="Montserrat"/>
                <a:ea typeface="Montserrat"/>
                <a:cs typeface="Montserrat"/>
                <a:sym typeface="Montserrat"/>
              </a:rPr>
              <a:t>Begin to Practise Turn Taking </a:t>
            </a:r>
            <a:br>
              <a:rPr b="1" i="0" lang="en-GB" sz="1800" u="none" cap="none" strike="noStrike">
                <a:solidFill>
                  <a:schemeClr val="dk2"/>
                </a:solidFill>
                <a:latin typeface="Montserrat"/>
                <a:ea typeface="Montserrat"/>
                <a:cs typeface="Montserrat"/>
                <a:sym typeface="Montserrat"/>
              </a:rPr>
            </a:br>
            <a:endParaRPr b="0" i="0" sz="1800" u="none" cap="none" strike="noStrike">
              <a:solidFill>
                <a:schemeClr val="dk2"/>
              </a:solidFill>
              <a:latin typeface="Arial"/>
              <a:ea typeface="Arial"/>
              <a:cs typeface="Arial"/>
              <a:sym typeface="Arial"/>
            </a:endParaRPr>
          </a:p>
        </p:txBody>
      </p:sp>
      <p:sp>
        <p:nvSpPr>
          <p:cNvPr id="138" name="Google Shape;138;p27"/>
          <p:cNvSpPr/>
          <p:nvPr/>
        </p:nvSpPr>
        <p:spPr>
          <a:xfrm>
            <a:off x="2250129" y="1839595"/>
            <a:ext cx="4572000" cy="1754400"/>
          </a:xfrm>
          <a:prstGeom prst="rect">
            <a:avLst/>
          </a:prstGeom>
          <a:noFill/>
          <a:ln cap="flat" cmpd="sng" w="9525">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1" lang="en-GB" sz="1800">
                <a:latin typeface="Montserrat"/>
                <a:ea typeface="Montserrat"/>
                <a:cs typeface="Montserrat"/>
                <a:sym typeface="Montserrat"/>
              </a:rPr>
              <a:t>Begin to practise turn taking using the learner’s favourite toy. The person who is holding the toy is the person who should be taking their turn. Practise this using a conversation between two people</a:t>
            </a:r>
            <a:r>
              <a:rPr b="1" lang="en-GB" sz="1800">
                <a:solidFill>
                  <a:schemeClr val="lt1"/>
                </a:solidFill>
                <a:latin typeface="Montserrat"/>
                <a:ea typeface="Montserrat"/>
                <a:cs typeface="Montserrat"/>
                <a:sym typeface="Montserrat"/>
              </a:rPr>
              <a:t>. </a:t>
            </a:r>
            <a:endParaRPr b="1" sz="1800">
              <a:solidFill>
                <a:schemeClr val="lt1"/>
              </a:solidFill>
              <a:latin typeface="Montserrat"/>
              <a:ea typeface="Montserrat"/>
              <a:cs typeface="Montserrat"/>
              <a:sym typeface="Montserrat"/>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28"/>
          <p:cNvSpPr txBox="1"/>
          <p:nvPr/>
        </p:nvSpPr>
        <p:spPr>
          <a:xfrm>
            <a:off x="900125" y="297875"/>
            <a:ext cx="7832100" cy="8574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000000"/>
              </a:buClr>
              <a:buSzPts val="2800"/>
              <a:buFont typeface="Arial"/>
              <a:buNone/>
            </a:pPr>
            <a:r>
              <a:rPr b="1" lang="en-GB" sz="2800">
                <a:latin typeface="Montserrat"/>
                <a:ea typeface="Montserrat"/>
                <a:cs typeface="Montserrat"/>
                <a:sym typeface="Montserrat"/>
              </a:rPr>
              <a:t>Now it’s time to complete the activity</a:t>
            </a:r>
            <a:endParaRPr b="1" i="0" sz="2800" u="none" cap="none" strike="noStrike">
              <a:latin typeface="Montserrat"/>
              <a:ea typeface="Montserrat"/>
              <a:cs typeface="Montserrat"/>
              <a:sym typeface="Montserrat"/>
            </a:endParaRPr>
          </a:p>
        </p:txBody>
      </p:sp>
      <p:sp>
        <p:nvSpPr>
          <p:cNvPr id="144" name="Google Shape;144;p28"/>
          <p:cNvSpPr/>
          <p:nvPr/>
        </p:nvSpPr>
        <p:spPr>
          <a:xfrm>
            <a:off x="2250129" y="1254049"/>
            <a:ext cx="4572000" cy="523200"/>
          </a:xfrm>
          <a:prstGeom prst="rect">
            <a:avLst/>
          </a:prstGeom>
          <a:solidFill>
            <a:schemeClr val="lt1"/>
          </a:solidFill>
          <a:ln cap="flat" cmpd="sng" w="9525">
            <a:solidFill>
              <a:schemeClr val="lt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1" lang="en-GB" sz="1800">
                <a:solidFill>
                  <a:schemeClr val="dk2"/>
                </a:solidFill>
                <a:latin typeface="Montserrat"/>
                <a:ea typeface="Montserrat"/>
                <a:cs typeface="Montserrat"/>
                <a:sym typeface="Montserrat"/>
              </a:rPr>
              <a:t>Play Game</a:t>
            </a:r>
            <a:br>
              <a:rPr b="1" i="0" lang="en-GB" sz="1800" u="none" cap="none" strike="noStrike">
                <a:solidFill>
                  <a:schemeClr val="dk2"/>
                </a:solidFill>
                <a:latin typeface="Montserrat"/>
                <a:ea typeface="Montserrat"/>
                <a:cs typeface="Montserrat"/>
                <a:sym typeface="Montserrat"/>
              </a:rPr>
            </a:br>
            <a:endParaRPr b="0" i="0" sz="1800" u="none" cap="none" strike="noStrike">
              <a:solidFill>
                <a:schemeClr val="dk2"/>
              </a:solidFill>
              <a:latin typeface="Arial"/>
              <a:ea typeface="Arial"/>
              <a:cs typeface="Arial"/>
              <a:sym typeface="Arial"/>
            </a:endParaRPr>
          </a:p>
        </p:txBody>
      </p:sp>
      <p:sp>
        <p:nvSpPr>
          <p:cNvPr id="145" name="Google Shape;145;p28"/>
          <p:cNvSpPr/>
          <p:nvPr/>
        </p:nvSpPr>
        <p:spPr>
          <a:xfrm>
            <a:off x="2250129" y="1839595"/>
            <a:ext cx="4572000" cy="1754400"/>
          </a:xfrm>
          <a:prstGeom prst="rect">
            <a:avLst/>
          </a:prstGeom>
          <a:noFill/>
          <a:ln cap="flat" cmpd="sng" w="9525">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1" lang="en-GB" sz="1800">
                <a:latin typeface="Montserrat"/>
                <a:ea typeface="Montserrat"/>
                <a:cs typeface="Montserrat"/>
                <a:sym typeface="Montserrat"/>
              </a:rPr>
              <a:t>Play the learner’s favourite game with two or more people. Use the turn taking language provided to guide the learner between turns. Reward the best turn taker at the end of the activity.  </a:t>
            </a:r>
            <a:endParaRPr b="1" sz="1800">
              <a:latin typeface="Montserrat"/>
              <a:ea typeface="Montserrat"/>
              <a:cs typeface="Montserrat"/>
              <a:sym typeface="Montserrat"/>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29"/>
          <p:cNvSpPr txBox="1"/>
          <p:nvPr>
            <p:ph idx="2" type="subTitle"/>
          </p:nvPr>
        </p:nvSpPr>
        <p:spPr>
          <a:xfrm>
            <a:off x="392559" y="1352625"/>
            <a:ext cx="2677200" cy="453300"/>
          </a:xfrm>
          <a:prstGeom prst="rect">
            <a:avLst/>
          </a:prstGeom>
          <a:solidFill>
            <a:srgbClr val="000000"/>
          </a:solidFill>
          <a:ln>
            <a:noFill/>
          </a:ln>
        </p:spPr>
        <p:txBody>
          <a:bodyPr anchorCtr="0" anchor="t" bIns="91425" lIns="91425" spcFirstLastPara="1" rIns="91425" wrap="square" tIns="90000">
            <a:noAutofit/>
          </a:bodyPr>
          <a:lstStyle/>
          <a:p>
            <a:pPr indent="0" lvl="0" marL="0" rtl="0" algn="l">
              <a:lnSpc>
                <a:spcPct val="130000"/>
              </a:lnSpc>
              <a:spcBef>
                <a:spcPts val="0"/>
              </a:spcBef>
              <a:spcAft>
                <a:spcPts val="0"/>
              </a:spcAft>
              <a:buSzPts val="1600"/>
              <a:buNone/>
            </a:pPr>
            <a:r>
              <a:rPr lang="en-GB"/>
              <a:t>Make it easier</a:t>
            </a:r>
            <a:endParaRPr/>
          </a:p>
        </p:txBody>
      </p:sp>
      <p:sp>
        <p:nvSpPr>
          <p:cNvPr id="151" name="Google Shape;151;p29"/>
          <p:cNvSpPr txBox="1"/>
          <p:nvPr>
            <p:ph idx="3" type="body"/>
          </p:nvPr>
        </p:nvSpPr>
        <p:spPr>
          <a:xfrm>
            <a:off x="392550" y="1877625"/>
            <a:ext cx="2677200" cy="2393400"/>
          </a:xfrm>
          <a:prstGeom prst="rect">
            <a:avLst/>
          </a:prstGeom>
          <a:noFill/>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p>
            <a:pPr indent="0" lvl="0" marL="0" rtl="0" algn="l">
              <a:spcBef>
                <a:spcPts val="0"/>
              </a:spcBef>
              <a:spcAft>
                <a:spcPts val="600"/>
              </a:spcAft>
              <a:buSzPts val="1200"/>
              <a:buNone/>
            </a:pPr>
            <a:r>
              <a:rPr lang="en-GB" sz="1400"/>
              <a:t>Limit the amount of people taking part in the game and increase the amount of support around who’s turn it is. </a:t>
            </a:r>
            <a:endParaRPr sz="1400"/>
          </a:p>
        </p:txBody>
      </p:sp>
      <p:sp>
        <p:nvSpPr>
          <p:cNvPr id="152" name="Google Shape;152;p29"/>
          <p:cNvSpPr txBox="1"/>
          <p:nvPr>
            <p:ph idx="4" type="subTitle"/>
          </p:nvPr>
        </p:nvSpPr>
        <p:spPr>
          <a:xfrm>
            <a:off x="3231525" y="1352625"/>
            <a:ext cx="2585400" cy="453300"/>
          </a:xfrm>
          <a:prstGeom prst="rect">
            <a:avLst/>
          </a:prstGeom>
          <a:solidFill>
            <a:srgbClr val="000000"/>
          </a:solidFill>
          <a:ln>
            <a:noFill/>
          </a:ln>
        </p:spPr>
        <p:txBody>
          <a:bodyPr anchorCtr="0" anchor="t" bIns="91425" lIns="91425" spcFirstLastPara="1" rIns="91425" wrap="square" tIns="90000">
            <a:noAutofit/>
          </a:bodyPr>
          <a:lstStyle/>
          <a:p>
            <a:pPr indent="0" lvl="0" marL="0" rtl="0" algn="l">
              <a:lnSpc>
                <a:spcPct val="130000"/>
              </a:lnSpc>
              <a:spcBef>
                <a:spcPts val="0"/>
              </a:spcBef>
              <a:spcAft>
                <a:spcPts val="0"/>
              </a:spcAft>
              <a:buSzPts val="1600"/>
              <a:buNone/>
            </a:pPr>
            <a:r>
              <a:rPr lang="en-GB"/>
              <a:t>Make it harder</a:t>
            </a:r>
            <a:endParaRPr/>
          </a:p>
        </p:txBody>
      </p:sp>
      <p:sp>
        <p:nvSpPr>
          <p:cNvPr id="153" name="Google Shape;153;p29"/>
          <p:cNvSpPr txBox="1"/>
          <p:nvPr>
            <p:ph idx="5" type="body"/>
          </p:nvPr>
        </p:nvSpPr>
        <p:spPr>
          <a:xfrm>
            <a:off x="3231525" y="1877625"/>
            <a:ext cx="2585400" cy="2393400"/>
          </a:xfrm>
          <a:prstGeom prst="rect">
            <a:avLst/>
          </a:prstGeom>
          <a:noFill/>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p>
            <a:pPr indent="0" lvl="0" marL="0" rtl="0" algn="l">
              <a:spcBef>
                <a:spcPts val="0"/>
              </a:spcBef>
              <a:spcAft>
                <a:spcPts val="0"/>
              </a:spcAft>
              <a:buNone/>
            </a:pPr>
            <a:r>
              <a:rPr lang="en-GB" sz="1400"/>
              <a:t>Reduce the </a:t>
            </a:r>
            <a:r>
              <a:rPr lang="en-GB" sz="1400"/>
              <a:t>amount of support provided</a:t>
            </a:r>
            <a:endParaRPr sz="1400"/>
          </a:p>
          <a:p>
            <a:pPr indent="0" lvl="0" marL="0" rtl="0" algn="l">
              <a:spcBef>
                <a:spcPts val="0"/>
              </a:spcBef>
              <a:spcAft>
                <a:spcPts val="0"/>
              </a:spcAft>
              <a:buNone/>
            </a:pPr>
            <a:r>
              <a:t/>
            </a:r>
            <a:endParaRPr sz="1400"/>
          </a:p>
          <a:p>
            <a:pPr indent="0" lvl="0" marL="0" rtl="0" algn="l">
              <a:spcBef>
                <a:spcPts val="0"/>
              </a:spcBef>
              <a:spcAft>
                <a:spcPts val="0"/>
              </a:spcAft>
              <a:buNone/>
            </a:pPr>
            <a:r>
              <a:rPr lang="en-GB" sz="1400"/>
              <a:t>Add more people to the game. </a:t>
            </a:r>
            <a:endParaRPr sz="1400"/>
          </a:p>
          <a:p>
            <a:pPr indent="0" lvl="0" marL="0" rtl="0" algn="l">
              <a:spcBef>
                <a:spcPts val="0"/>
              </a:spcBef>
              <a:spcAft>
                <a:spcPts val="0"/>
              </a:spcAft>
              <a:buNone/>
            </a:pPr>
            <a:r>
              <a:t/>
            </a:r>
            <a:endParaRPr sz="1400"/>
          </a:p>
          <a:p>
            <a:pPr indent="0" lvl="0" marL="0" rtl="0" algn="l">
              <a:spcBef>
                <a:spcPts val="0"/>
              </a:spcBef>
              <a:spcAft>
                <a:spcPts val="0"/>
              </a:spcAft>
              <a:buNone/>
            </a:pPr>
            <a:r>
              <a:rPr lang="en-GB" sz="1400"/>
              <a:t>Add more rules to the game to make the objective more difficult. </a:t>
            </a:r>
            <a:endParaRPr sz="1400"/>
          </a:p>
        </p:txBody>
      </p:sp>
      <p:sp>
        <p:nvSpPr>
          <p:cNvPr id="154" name="Google Shape;154;p29"/>
          <p:cNvSpPr txBox="1"/>
          <p:nvPr>
            <p:ph idx="6" type="subTitle"/>
          </p:nvPr>
        </p:nvSpPr>
        <p:spPr>
          <a:xfrm>
            <a:off x="6041225" y="1352625"/>
            <a:ext cx="2585400" cy="453300"/>
          </a:xfrm>
          <a:prstGeom prst="rect">
            <a:avLst/>
          </a:prstGeom>
          <a:solidFill>
            <a:srgbClr val="000000"/>
          </a:solidFill>
          <a:ln>
            <a:noFill/>
          </a:ln>
        </p:spPr>
        <p:txBody>
          <a:bodyPr anchorCtr="0" anchor="t" bIns="91425" lIns="91425" spcFirstLastPara="1" rIns="91425" wrap="square" tIns="90000">
            <a:noAutofit/>
          </a:bodyPr>
          <a:lstStyle/>
          <a:p>
            <a:pPr indent="0" lvl="0" marL="0" rtl="0" algn="l">
              <a:lnSpc>
                <a:spcPct val="130000"/>
              </a:lnSpc>
              <a:spcBef>
                <a:spcPts val="0"/>
              </a:spcBef>
              <a:spcAft>
                <a:spcPts val="0"/>
              </a:spcAft>
              <a:buSzPts val="1600"/>
              <a:buNone/>
            </a:pPr>
            <a:r>
              <a:rPr lang="en-GB"/>
              <a:t>More ideas</a:t>
            </a:r>
            <a:endParaRPr/>
          </a:p>
        </p:txBody>
      </p:sp>
      <p:sp>
        <p:nvSpPr>
          <p:cNvPr id="155" name="Google Shape;155;p29"/>
          <p:cNvSpPr txBox="1"/>
          <p:nvPr>
            <p:ph idx="7" type="body"/>
          </p:nvPr>
        </p:nvSpPr>
        <p:spPr>
          <a:xfrm>
            <a:off x="6041225" y="1877625"/>
            <a:ext cx="2585400" cy="2393400"/>
          </a:xfrm>
          <a:prstGeom prst="rect">
            <a:avLst/>
          </a:prstGeom>
          <a:noFill/>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p>
            <a:pPr indent="0" lvl="0" marL="0" rtl="0" algn="l">
              <a:spcBef>
                <a:spcPts val="0"/>
              </a:spcBef>
              <a:spcAft>
                <a:spcPts val="0"/>
              </a:spcAft>
              <a:buSzPts val="1200"/>
              <a:buNone/>
            </a:pPr>
            <a:r>
              <a:rPr lang="en-GB" sz="1400"/>
              <a:t>Apply all the techniques used in this activity to a household board game. </a:t>
            </a:r>
            <a:endParaRPr sz="1400"/>
          </a:p>
          <a:p>
            <a:pPr indent="0" lvl="0" marL="0" rtl="0" algn="l">
              <a:spcBef>
                <a:spcPts val="600"/>
              </a:spcBef>
              <a:spcAft>
                <a:spcPts val="0"/>
              </a:spcAft>
              <a:buSzPts val="1200"/>
              <a:buNone/>
            </a:pPr>
            <a:r>
              <a:rPr lang="en-GB" sz="1400"/>
              <a:t>Apply techniques to everyday household situations such as conversations around the dinner table. </a:t>
            </a:r>
            <a:endParaRPr sz="1400"/>
          </a:p>
          <a:p>
            <a:pPr indent="0" lvl="0" marL="0" rtl="0" algn="l">
              <a:lnSpc>
                <a:spcPct val="115000"/>
              </a:lnSpc>
              <a:spcBef>
                <a:spcPts val="600"/>
              </a:spcBef>
              <a:spcAft>
                <a:spcPts val="0"/>
              </a:spcAft>
              <a:buSzPts val="1200"/>
              <a:buNone/>
            </a:pPr>
            <a:r>
              <a:t/>
            </a:r>
            <a:endParaRPr sz="1400"/>
          </a:p>
          <a:p>
            <a:pPr indent="0" lvl="0" marL="0" rtl="0" algn="l">
              <a:lnSpc>
                <a:spcPct val="115000"/>
              </a:lnSpc>
              <a:spcBef>
                <a:spcPts val="0"/>
              </a:spcBef>
              <a:spcAft>
                <a:spcPts val="0"/>
              </a:spcAft>
              <a:buSzPts val="1200"/>
              <a:buNone/>
            </a:pPr>
            <a:r>
              <a:t/>
            </a:r>
            <a:endParaRPr sz="1400"/>
          </a:p>
        </p:txBody>
      </p:sp>
      <p:sp>
        <p:nvSpPr>
          <p:cNvPr id="156" name="Google Shape;156;p29"/>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Clr>
                <a:srgbClr val="000000"/>
              </a:buClr>
              <a:buSzPts val="800"/>
              <a:buFont typeface="Arial"/>
              <a:buNone/>
            </a:pPr>
            <a:fld id="{00000000-1234-1234-1234-123412341234}" type="slidenum">
              <a:rPr lang="en-GB"/>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69BE4B"/>
      </a:accent1>
      <a:accent2>
        <a:srgbClr val="46C7E1"/>
      </a:accent2>
      <a:accent3>
        <a:srgbClr val="FA9B23"/>
      </a:accent3>
      <a:accent4>
        <a:srgbClr val="786EC8"/>
      </a:accent4>
      <a:accent5>
        <a:srgbClr val="F03C78"/>
      </a:accent5>
      <a:accent6>
        <a:srgbClr val="00968C"/>
      </a:accent6>
      <a:hlink>
        <a:srgbClr val="00823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