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10287000" cx="18288000"/>
  <p:notesSz cx="6858000" cy="9144000"/>
  <p:embeddedFontLst>
    <p:embeddedFont>
      <p:font typeface="Montserrat SemiBold"/>
      <p:regular r:id="rId14"/>
      <p:bold r:id="rId15"/>
      <p:italic r:id="rId16"/>
      <p:boldItalic r:id="rId17"/>
    </p:embeddedFont>
    <p:embeddedFont>
      <p:font typeface="Montserrat"/>
      <p:regular r:id="rId18"/>
      <p:bold r:id="rId19"/>
      <p:italic r:id="rId20"/>
      <p:boldItalic r:id="rId21"/>
    </p:embeddedFont>
    <p:embeddedFont>
      <p:font typeface="Montserrat Medium"/>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D0F7ADA5-4CF1-4AD7-9F89-0C0EBC6B1A7F}">
  <a:tblStyle styleId="{D0F7ADA5-4CF1-4AD7-9F89-0C0EBC6B1A7F}"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Montserrat-italic.fntdata"/><Relationship Id="rId22" Type="http://schemas.openxmlformats.org/officeDocument/2006/relationships/font" Target="fonts/MontserratMedium-regular.fntdata"/><Relationship Id="rId21" Type="http://schemas.openxmlformats.org/officeDocument/2006/relationships/font" Target="fonts/Montserrat-boldItalic.fntdata"/><Relationship Id="rId24" Type="http://schemas.openxmlformats.org/officeDocument/2006/relationships/font" Target="fonts/MontserratMedium-italic.fntdata"/><Relationship Id="rId23" Type="http://schemas.openxmlformats.org/officeDocument/2006/relationships/font" Target="fonts/MontserratMedium-bold.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5" Type="http://schemas.openxmlformats.org/officeDocument/2006/relationships/font" Target="fonts/MontserratMedium-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font" Target="fonts/MontserratSemiBold-bold.fntdata"/><Relationship Id="rId14" Type="http://schemas.openxmlformats.org/officeDocument/2006/relationships/font" Target="fonts/MontserratSemiBold-regular.fntdata"/><Relationship Id="rId17" Type="http://schemas.openxmlformats.org/officeDocument/2006/relationships/font" Target="fonts/MontserratSemiBold-boldItalic.fntdata"/><Relationship Id="rId16" Type="http://schemas.openxmlformats.org/officeDocument/2006/relationships/font" Target="fonts/MontserratSemiBold-italic.fntdata"/><Relationship Id="rId19" Type="http://schemas.openxmlformats.org/officeDocument/2006/relationships/font" Target="fonts/Montserrat-bold.fntdata"/><Relationship Id="rId18" Type="http://schemas.openxmlformats.org/officeDocument/2006/relationships/font" Target="fonts/Montserrat-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7" name="Google Shape;77;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5" name="Google Shape;85;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2" name="Google Shape;92;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9" name="Google Shape;99;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6" name="Google Shape;106;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3" name="Google Shape;113;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GB"/>
              <a:t>Have a look at this table comparing EV and combustion engine vehicles, spend some time reading it and then we’ll talk about it.</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GB"/>
              <a:t>There are different sections here to compare why people could choose either type of vehicle. Your task will be to evaluate the use of the EV and combustion engine, and decide which a consumer should consider buying.</a:t>
            </a:r>
            <a:endParaRPr/>
          </a:p>
          <a:p>
            <a:pPr indent="0" lvl="0" marL="0" rtl="0" algn="l">
              <a:lnSpc>
                <a:spcPct val="100000"/>
              </a:lnSpc>
              <a:spcBef>
                <a:spcPts val="0"/>
              </a:spcBef>
              <a:spcAft>
                <a:spcPts val="0"/>
              </a:spcAft>
              <a:buSzPts val="1100"/>
              <a:buNone/>
            </a:pPr>
            <a:r>
              <a:rPr lang="en-GB"/>
              <a:t>If you’re confident, pause the video now and have a go. If not, I’m going to give you some starting points to work with.</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1" name="Google Shape;121;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8" name="Google Shape;128;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GB"/>
              <a:t>Here is a model answer covering the factual aspects. The final decision on which is a better choice for a consumer will come down to their view on the environmental impact versus the need to keep the costs down. So you can choose an argument either way.</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0" name="Shape 10"/>
        <p:cNvGrpSpPr/>
        <p:nvPr/>
      </p:nvGrpSpPr>
      <p:grpSpPr>
        <a:xfrm>
          <a:off x="0" y="0"/>
          <a:ext cx="0" cy="0"/>
          <a:chOff x="0" y="0"/>
          <a:chExt cx="0" cy="0"/>
        </a:xfrm>
      </p:grpSpPr>
      <p:sp>
        <p:nvSpPr>
          <p:cNvPr id="11" name="Google Shape;11;p2"/>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
        <p:nvSpPr>
          <p:cNvPr id="12" name="Google Shape;12;p2"/>
          <p:cNvSpPr txBox="1"/>
          <p:nvPr>
            <p:ph idx="1" type="body"/>
          </p:nvPr>
        </p:nvSpPr>
        <p:spPr>
          <a:xfrm>
            <a:off x="917950" y="2519050"/>
            <a:ext cx="16452001" cy="63195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sz="2800"/>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13" name="Google Shape;13;p2"/>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a:noFill/>
          <a:ln>
            <a:noFill/>
          </a:ln>
        </p:spPr>
        <p:txBody>
          <a:bodyPr anchorCtr="0" anchor="b" bIns="0" lIns="0" spcFirstLastPara="1" rIns="0" wrap="square" tIns="0">
            <a:noAutofit/>
          </a:bodyPr>
          <a:lstStyle>
            <a:lvl1pPr lvl="0" algn="l">
              <a:lnSpc>
                <a:spcPct val="140000"/>
              </a:lnSpc>
              <a:spcBef>
                <a:spcPts val="2000"/>
              </a:spcBef>
              <a:spcAft>
                <a:spcPts val="0"/>
              </a:spcAft>
              <a:buSzPts val="3200"/>
              <a:buNone/>
              <a:defRPr sz="2800">
                <a:solidFill>
                  <a:srgbClr val="4B324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3200"/>
              <a:buNone/>
              <a:defRPr>
                <a:solidFill>
                  <a:srgbClr val="4B3241"/>
                </a:solidFill>
              </a:defRPr>
            </a:lvl2pPr>
            <a:lvl3pPr lvl="2" algn="l">
              <a:lnSpc>
                <a:spcPct val="130000"/>
              </a:lnSpc>
              <a:spcBef>
                <a:spcPts val="2000"/>
              </a:spcBef>
              <a:spcAft>
                <a:spcPts val="0"/>
              </a:spcAft>
              <a:buSzPts val="2800"/>
              <a:buNone/>
              <a:defRPr>
                <a:solidFill>
                  <a:srgbClr val="4B3241"/>
                </a:solidFill>
              </a:defRPr>
            </a:lvl3pPr>
            <a:lvl4pPr lvl="3" algn="l">
              <a:lnSpc>
                <a:spcPct val="130000"/>
              </a:lnSpc>
              <a:spcBef>
                <a:spcPts val="2000"/>
              </a:spcBef>
              <a:spcAft>
                <a:spcPts val="0"/>
              </a:spcAft>
              <a:buSzPts val="2800"/>
              <a:buNone/>
              <a:defRPr>
                <a:solidFill>
                  <a:srgbClr val="4B3241"/>
                </a:solidFill>
              </a:defRPr>
            </a:lvl4pPr>
            <a:lvl5pPr lvl="4" algn="l">
              <a:lnSpc>
                <a:spcPct val="130000"/>
              </a:lnSpc>
              <a:spcBef>
                <a:spcPts val="2000"/>
              </a:spcBef>
              <a:spcAft>
                <a:spcPts val="0"/>
              </a:spcAft>
              <a:buSzPts val="2800"/>
              <a:buNone/>
              <a:defRPr>
                <a:solidFill>
                  <a:srgbClr val="4B3241"/>
                </a:solidFill>
              </a:defRPr>
            </a:lvl5pPr>
            <a:lvl6pPr lvl="5" algn="l">
              <a:lnSpc>
                <a:spcPct val="130000"/>
              </a:lnSpc>
              <a:spcBef>
                <a:spcPts val="2000"/>
              </a:spcBef>
              <a:spcAft>
                <a:spcPts val="0"/>
              </a:spcAft>
              <a:buSzPts val="2800"/>
              <a:buNone/>
              <a:defRPr>
                <a:solidFill>
                  <a:srgbClr val="4B3241"/>
                </a:solidFill>
              </a:defRPr>
            </a:lvl6pPr>
            <a:lvl7pPr lvl="6" algn="l">
              <a:lnSpc>
                <a:spcPct val="130000"/>
              </a:lnSpc>
              <a:spcBef>
                <a:spcPts val="2000"/>
              </a:spcBef>
              <a:spcAft>
                <a:spcPts val="0"/>
              </a:spcAft>
              <a:buSzPts val="2800"/>
              <a:buNone/>
              <a:defRPr>
                <a:solidFill>
                  <a:srgbClr val="4B3241"/>
                </a:solidFill>
              </a:defRPr>
            </a:lvl7pPr>
            <a:lvl8pPr lvl="7" algn="l">
              <a:lnSpc>
                <a:spcPct val="130000"/>
              </a:lnSpc>
              <a:spcBef>
                <a:spcPts val="2000"/>
              </a:spcBef>
              <a:spcAft>
                <a:spcPts val="0"/>
              </a:spcAft>
              <a:buSzPts val="2800"/>
              <a:buNone/>
              <a:defRPr>
                <a:solidFill>
                  <a:srgbClr val="4B3241"/>
                </a:solidFill>
              </a:defRPr>
            </a:lvl8pPr>
            <a:lvl9pPr lvl="8" algn="l">
              <a:lnSpc>
                <a:spcPct val="130000"/>
              </a:lnSpc>
              <a:spcBef>
                <a:spcPts val="2000"/>
              </a:spcBef>
              <a:spcAft>
                <a:spcPts val="2000"/>
              </a:spcAft>
              <a:buSzPts val="2800"/>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a:noFill/>
          <a:ln>
            <a:noFill/>
          </a:ln>
        </p:spPr>
        <p:txBody>
          <a:bodyPr anchorCtr="0" anchor="b" bIns="0" lIns="0" spcFirstLastPara="1" rIns="0" wrap="square" tIns="0">
            <a:noAutofit/>
          </a:bodyPr>
          <a:lstStyle>
            <a:lvl1pPr indent="-228600" lvl="0" marL="457200" algn="l">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4" name="Shape 14"/>
        <p:cNvGrpSpPr/>
        <p:nvPr/>
      </p:nvGrpSpPr>
      <p:grpSpPr>
        <a:xfrm>
          <a:off x="0" y="0"/>
          <a:ext cx="0" cy="0"/>
          <a:chOff x="0" y="0"/>
          <a:chExt cx="0" cy="0"/>
        </a:xfrm>
      </p:grpSpPr>
      <p:sp>
        <p:nvSpPr>
          <p:cNvPr id="15" name="Google Shape;15;p3"/>
          <p:cNvSpPr txBox="1"/>
          <p:nvPr>
            <p:ph type="ctrTitle"/>
          </p:nvPr>
        </p:nvSpPr>
        <p:spPr>
          <a:xfrm>
            <a:off x="917950" y="2876300"/>
            <a:ext cx="16452001" cy="3723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lnSpc>
                <a:spcPct val="100000"/>
              </a:lnSpc>
              <a:spcBef>
                <a:spcPts val="0"/>
              </a:spcBef>
              <a:spcAft>
                <a:spcPts val="0"/>
              </a:spcAft>
              <a:buClr>
                <a:srgbClr val="000000"/>
              </a:buClr>
              <a:buSzPts val="10400"/>
              <a:buNone/>
              <a:defRPr sz="10400">
                <a:solidFill>
                  <a:srgbClr val="000000"/>
                </a:solidFill>
              </a:defRPr>
            </a:lvl2pPr>
            <a:lvl3pPr lvl="2" algn="ctr">
              <a:lnSpc>
                <a:spcPct val="100000"/>
              </a:lnSpc>
              <a:spcBef>
                <a:spcPts val="0"/>
              </a:spcBef>
              <a:spcAft>
                <a:spcPts val="0"/>
              </a:spcAft>
              <a:buClr>
                <a:srgbClr val="000000"/>
              </a:buClr>
              <a:buSzPts val="10400"/>
              <a:buNone/>
              <a:defRPr sz="10400">
                <a:solidFill>
                  <a:srgbClr val="000000"/>
                </a:solidFill>
              </a:defRPr>
            </a:lvl3pPr>
            <a:lvl4pPr lvl="3" algn="ctr">
              <a:lnSpc>
                <a:spcPct val="100000"/>
              </a:lnSpc>
              <a:spcBef>
                <a:spcPts val="0"/>
              </a:spcBef>
              <a:spcAft>
                <a:spcPts val="0"/>
              </a:spcAft>
              <a:buClr>
                <a:srgbClr val="000000"/>
              </a:buClr>
              <a:buSzPts val="10400"/>
              <a:buNone/>
              <a:defRPr sz="10400">
                <a:solidFill>
                  <a:srgbClr val="000000"/>
                </a:solidFill>
              </a:defRPr>
            </a:lvl4pPr>
            <a:lvl5pPr lvl="4" algn="ctr">
              <a:lnSpc>
                <a:spcPct val="100000"/>
              </a:lnSpc>
              <a:spcBef>
                <a:spcPts val="0"/>
              </a:spcBef>
              <a:spcAft>
                <a:spcPts val="0"/>
              </a:spcAft>
              <a:buClr>
                <a:srgbClr val="000000"/>
              </a:buClr>
              <a:buSzPts val="10400"/>
              <a:buNone/>
              <a:defRPr sz="10400">
                <a:solidFill>
                  <a:srgbClr val="000000"/>
                </a:solidFill>
              </a:defRPr>
            </a:lvl5pPr>
            <a:lvl6pPr lvl="5" algn="ctr">
              <a:lnSpc>
                <a:spcPct val="100000"/>
              </a:lnSpc>
              <a:spcBef>
                <a:spcPts val="0"/>
              </a:spcBef>
              <a:spcAft>
                <a:spcPts val="0"/>
              </a:spcAft>
              <a:buClr>
                <a:srgbClr val="000000"/>
              </a:buClr>
              <a:buSzPts val="10400"/>
              <a:buNone/>
              <a:defRPr sz="10400">
                <a:solidFill>
                  <a:srgbClr val="000000"/>
                </a:solidFill>
              </a:defRPr>
            </a:lvl6pPr>
            <a:lvl7pPr lvl="6" algn="ctr">
              <a:lnSpc>
                <a:spcPct val="100000"/>
              </a:lnSpc>
              <a:spcBef>
                <a:spcPts val="0"/>
              </a:spcBef>
              <a:spcAft>
                <a:spcPts val="0"/>
              </a:spcAft>
              <a:buClr>
                <a:srgbClr val="000000"/>
              </a:buClr>
              <a:buSzPts val="10400"/>
              <a:buNone/>
              <a:defRPr sz="10400">
                <a:solidFill>
                  <a:srgbClr val="000000"/>
                </a:solidFill>
              </a:defRPr>
            </a:lvl7pPr>
            <a:lvl8pPr lvl="7" algn="ctr">
              <a:lnSpc>
                <a:spcPct val="100000"/>
              </a:lnSpc>
              <a:spcBef>
                <a:spcPts val="0"/>
              </a:spcBef>
              <a:spcAft>
                <a:spcPts val="0"/>
              </a:spcAft>
              <a:buClr>
                <a:srgbClr val="000000"/>
              </a:buClr>
              <a:buSzPts val="10400"/>
              <a:buNone/>
              <a:defRPr sz="10400">
                <a:solidFill>
                  <a:srgbClr val="000000"/>
                </a:solidFill>
              </a:defRPr>
            </a:lvl8pPr>
            <a:lvl9pPr lvl="8" algn="ctr">
              <a:lnSpc>
                <a:spcPct val="100000"/>
              </a:lnSpc>
              <a:spcBef>
                <a:spcPts val="0"/>
              </a:spcBef>
              <a:spcAft>
                <a:spcPts val="0"/>
              </a:spcAft>
              <a:buClr>
                <a:srgbClr val="000000"/>
              </a:buClr>
              <a:buSzPts val="10400"/>
              <a:buNone/>
              <a:defRPr sz="10400">
                <a:solidFill>
                  <a:srgbClr val="000000"/>
                </a:solidFill>
              </a:defRPr>
            </a:lvl9pPr>
          </a:lstStyle>
          <a:p/>
        </p:txBody>
      </p:sp>
      <p:sp>
        <p:nvSpPr>
          <p:cNvPr id="16" name="Google Shape;16;p3"/>
          <p:cNvSpPr txBox="1"/>
          <p:nvPr>
            <p:ph idx="1" type="subTitle"/>
          </p:nvPr>
        </p:nvSpPr>
        <p:spPr>
          <a:xfrm>
            <a:off x="917950" y="890050"/>
            <a:ext cx="16452001" cy="15852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7" name="Google Shape;17;p3"/>
          <p:cNvSpPr txBox="1"/>
          <p:nvPr>
            <p:ph idx="2" type="subTitle"/>
          </p:nvPr>
        </p:nvSpPr>
        <p:spPr>
          <a:xfrm>
            <a:off x="917950" y="8210950"/>
            <a:ext cx="7902000" cy="1239000"/>
          </a:xfrm>
          <a:prstGeom prst="rect">
            <a:avLst/>
          </a:prstGeom>
          <a:noFill/>
          <a:ln>
            <a:noFill/>
          </a:ln>
        </p:spPr>
        <p:txBody>
          <a:bodyPr anchorCtr="0" anchor="b" bIns="0" lIns="0" spcFirstLastPara="1" rIns="0" wrap="square" tIns="0">
            <a:noAutofit/>
          </a:bodyPr>
          <a:lstStyle>
            <a:lvl1pPr lvl="0" algn="l">
              <a:lnSpc>
                <a:spcPct val="130000"/>
              </a:lnSpc>
              <a:spcBef>
                <a:spcPts val="2000"/>
              </a:spcBef>
              <a:spcAft>
                <a:spcPts val="0"/>
              </a:spcAft>
              <a:buSzPts val="3200"/>
              <a:buNone/>
              <a:defRPr sz="2800">
                <a:solidFill>
                  <a:srgbClr val="000000"/>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3200"/>
              <a:buNone/>
              <a:defRPr>
                <a:solidFill>
                  <a:srgbClr val="000000"/>
                </a:solidFill>
              </a:defRPr>
            </a:lvl2pPr>
            <a:lvl3pPr lvl="2" algn="l">
              <a:lnSpc>
                <a:spcPct val="130000"/>
              </a:lnSpc>
              <a:spcBef>
                <a:spcPts val="2000"/>
              </a:spcBef>
              <a:spcAft>
                <a:spcPts val="0"/>
              </a:spcAft>
              <a:buSzPts val="2800"/>
              <a:buNone/>
              <a:defRPr>
                <a:solidFill>
                  <a:srgbClr val="000000"/>
                </a:solidFill>
              </a:defRPr>
            </a:lvl3pPr>
            <a:lvl4pPr lvl="3" algn="l">
              <a:lnSpc>
                <a:spcPct val="130000"/>
              </a:lnSpc>
              <a:spcBef>
                <a:spcPts val="2000"/>
              </a:spcBef>
              <a:spcAft>
                <a:spcPts val="0"/>
              </a:spcAft>
              <a:buSzPts val="2800"/>
              <a:buNone/>
              <a:defRPr>
                <a:solidFill>
                  <a:srgbClr val="000000"/>
                </a:solidFill>
              </a:defRPr>
            </a:lvl4pPr>
            <a:lvl5pPr lvl="4" algn="l">
              <a:lnSpc>
                <a:spcPct val="130000"/>
              </a:lnSpc>
              <a:spcBef>
                <a:spcPts val="2000"/>
              </a:spcBef>
              <a:spcAft>
                <a:spcPts val="0"/>
              </a:spcAft>
              <a:buSzPts val="2800"/>
              <a:buNone/>
              <a:defRPr>
                <a:solidFill>
                  <a:srgbClr val="000000"/>
                </a:solidFill>
              </a:defRPr>
            </a:lvl5pPr>
            <a:lvl6pPr lvl="5" algn="l">
              <a:lnSpc>
                <a:spcPct val="130000"/>
              </a:lnSpc>
              <a:spcBef>
                <a:spcPts val="2000"/>
              </a:spcBef>
              <a:spcAft>
                <a:spcPts val="0"/>
              </a:spcAft>
              <a:buSzPts val="2800"/>
              <a:buNone/>
              <a:defRPr>
                <a:solidFill>
                  <a:srgbClr val="000000"/>
                </a:solidFill>
              </a:defRPr>
            </a:lvl6pPr>
            <a:lvl7pPr lvl="6" algn="l">
              <a:lnSpc>
                <a:spcPct val="130000"/>
              </a:lnSpc>
              <a:spcBef>
                <a:spcPts val="2000"/>
              </a:spcBef>
              <a:spcAft>
                <a:spcPts val="0"/>
              </a:spcAft>
              <a:buSzPts val="2800"/>
              <a:buNone/>
              <a:defRPr>
                <a:solidFill>
                  <a:srgbClr val="000000"/>
                </a:solidFill>
              </a:defRPr>
            </a:lvl7pPr>
            <a:lvl8pPr lvl="7" algn="l">
              <a:lnSpc>
                <a:spcPct val="130000"/>
              </a:lnSpc>
              <a:spcBef>
                <a:spcPts val="2000"/>
              </a:spcBef>
              <a:spcAft>
                <a:spcPts val="0"/>
              </a:spcAft>
              <a:buSzPts val="2800"/>
              <a:buNone/>
              <a:defRPr>
                <a:solidFill>
                  <a:srgbClr val="000000"/>
                </a:solidFill>
              </a:defRPr>
            </a:lvl8pPr>
            <a:lvl9pPr lvl="8" algn="l">
              <a:lnSpc>
                <a:spcPct val="130000"/>
              </a:lnSpc>
              <a:spcBef>
                <a:spcPts val="2000"/>
              </a:spcBef>
              <a:spcAft>
                <a:spcPts val="2000"/>
              </a:spcAft>
              <a:buSzPts val="2800"/>
              <a:buNone/>
              <a:defRPr>
                <a:solidFill>
                  <a:srgbClr val="000000"/>
                </a:solidFill>
              </a:defRPr>
            </a:lvl9pPr>
          </a:lstStyle>
          <a:p/>
        </p:txBody>
      </p:sp>
      <p:pic>
        <p:nvPicPr>
          <p:cNvPr id="18" name="Google Shape;18;p3"/>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9" name="Google Shape;19;p3"/>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20" name="Shape 20"/>
        <p:cNvGrpSpPr/>
        <p:nvPr/>
      </p:nvGrpSpPr>
      <p:grpSpPr>
        <a:xfrm>
          <a:off x="0" y="0"/>
          <a:ext cx="0" cy="0"/>
          <a:chOff x="0" y="0"/>
          <a:chExt cx="0" cy="0"/>
        </a:xfrm>
      </p:grpSpPr>
      <p:sp>
        <p:nvSpPr>
          <p:cNvPr id="21" name="Google Shape;21;p4"/>
          <p:cNvSpPr txBox="1"/>
          <p:nvPr>
            <p:ph type="title"/>
          </p:nvPr>
        </p:nvSpPr>
        <p:spPr>
          <a:xfrm>
            <a:off x="917950" y="2876300"/>
            <a:ext cx="16452001" cy="63792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algn="ctr">
              <a:lnSpc>
                <a:spcPct val="100000"/>
              </a:lnSpc>
              <a:spcBef>
                <a:spcPts val="0"/>
              </a:spcBef>
              <a:spcAft>
                <a:spcPts val="0"/>
              </a:spcAft>
              <a:buClr>
                <a:srgbClr val="4B3241"/>
              </a:buClr>
              <a:buSzPts val="7200"/>
              <a:buNone/>
              <a:defRPr sz="7200">
                <a:solidFill>
                  <a:srgbClr val="4B3241"/>
                </a:solidFill>
              </a:defRPr>
            </a:lvl2pPr>
            <a:lvl3pPr lvl="2" algn="ctr">
              <a:lnSpc>
                <a:spcPct val="100000"/>
              </a:lnSpc>
              <a:spcBef>
                <a:spcPts val="0"/>
              </a:spcBef>
              <a:spcAft>
                <a:spcPts val="0"/>
              </a:spcAft>
              <a:buClr>
                <a:srgbClr val="4B3241"/>
              </a:buClr>
              <a:buSzPts val="7200"/>
              <a:buNone/>
              <a:defRPr sz="7200">
                <a:solidFill>
                  <a:srgbClr val="4B3241"/>
                </a:solidFill>
              </a:defRPr>
            </a:lvl3pPr>
            <a:lvl4pPr lvl="3" algn="ctr">
              <a:lnSpc>
                <a:spcPct val="100000"/>
              </a:lnSpc>
              <a:spcBef>
                <a:spcPts val="0"/>
              </a:spcBef>
              <a:spcAft>
                <a:spcPts val="0"/>
              </a:spcAft>
              <a:buClr>
                <a:srgbClr val="4B3241"/>
              </a:buClr>
              <a:buSzPts val="7200"/>
              <a:buNone/>
              <a:defRPr sz="7200">
                <a:solidFill>
                  <a:srgbClr val="4B3241"/>
                </a:solidFill>
              </a:defRPr>
            </a:lvl4pPr>
            <a:lvl5pPr lvl="4" algn="ctr">
              <a:lnSpc>
                <a:spcPct val="100000"/>
              </a:lnSpc>
              <a:spcBef>
                <a:spcPts val="0"/>
              </a:spcBef>
              <a:spcAft>
                <a:spcPts val="0"/>
              </a:spcAft>
              <a:buClr>
                <a:srgbClr val="4B3241"/>
              </a:buClr>
              <a:buSzPts val="7200"/>
              <a:buNone/>
              <a:defRPr sz="7200">
                <a:solidFill>
                  <a:srgbClr val="4B3241"/>
                </a:solidFill>
              </a:defRPr>
            </a:lvl5pPr>
            <a:lvl6pPr lvl="5" algn="ctr">
              <a:lnSpc>
                <a:spcPct val="100000"/>
              </a:lnSpc>
              <a:spcBef>
                <a:spcPts val="0"/>
              </a:spcBef>
              <a:spcAft>
                <a:spcPts val="0"/>
              </a:spcAft>
              <a:buClr>
                <a:srgbClr val="4B3241"/>
              </a:buClr>
              <a:buSzPts val="7200"/>
              <a:buNone/>
              <a:defRPr sz="7200">
                <a:solidFill>
                  <a:srgbClr val="4B3241"/>
                </a:solidFill>
              </a:defRPr>
            </a:lvl6pPr>
            <a:lvl7pPr lvl="6" algn="ctr">
              <a:lnSpc>
                <a:spcPct val="100000"/>
              </a:lnSpc>
              <a:spcBef>
                <a:spcPts val="0"/>
              </a:spcBef>
              <a:spcAft>
                <a:spcPts val="0"/>
              </a:spcAft>
              <a:buClr>
                <a:srgbClr val="4B3241"/>
              </a:buClr>
              <a:buSzPts val="7200"/>
              <a:buNone/>
              <a:defRPr sz="7200">
                <a:solidFill>
                  <a:srgbClr val="4B3241"/>
                </a:solidFill>
              </a:defRPr>
            </a:lvl7pPr>
            <a:lvl8pPr lvl="7" algn="ctr">
              <a:lnSpc>
                <a:spcPct val="100000"/>
              </a:lnSpc>
              <a:spcBef>
                <a:spcPts val="0"/>
              </a:spcBef>
              <a:spcAft>
                <a:spcPts val="0"/>
              </a:spcAft>
              <a:buClr>
                <a:srgbClr val="4B3241"/>
              </a:buClr>
              <a:buSzPts val="7200"/>
              <a:buNone/>
              <a:defRPr sz="7200">
                <a:solidFill>
                  <a:srgbClr val="4B3241"/>
                </a:solidFill>
              </a:defRPr>
            </a:lvl8pPr>
            <a:lvl9pPr lvl="8" algn="ctr">
              <a:lnSpc>
                <a:spcPct val="100000"/>
              </a:lnSpc>
              <a:spcBef>
                <a:spcPts val="0"/>
              </a:spcBef>
              <a:spcAft>
                <a:spcPts val="0"/>
              </a:spcAft>
              <a:buClr>
                <a:srgbClr val="4B3241"/>
              </a:buClr>
              <a:buSzPts val="7200"/>
              <a:buNone/>
              <a:defRPr sz="7200">
                <a:solidFill>
                  <a:srgbClr val="4B3241"/>
                </a:solidFill>
              </a:defRPr>
            </a:lvl9pPr>
          </a:lstStyle>
          <a:p/>
        </p:txBody>
      </p:sp>
      <p:sp>
        <p:nvSpPr>
          <p:cNvPr id="22" name="Google Shape;22;p4"/>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23" name="Google Shape;23;p4"/>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4B3241"/>
              </a:buClr>
              <a:buSzPts val="4400"/>
              <a:buNone/>
              <a:defRPr>
                <a:solidFill>
                  <a:srgbClr val="4B3241"/>
                </a:solidFill>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a:solidFill>
                  <a:schemeClr val="lt1"/>
                </a:solidFill>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37" name="Google Shape;37;p7"/>
          <p:cNvSpPr txBox="1"/>
          <p:nvPr>
            <p:ph idx="2" type="body"/>
          </p:nvPr>
        </p:nvSpPr>
        <p:spPr>
          <a:xfrm>
            <a:off x="917950" y="4985250"/>
            <a:ext cx="5170800" cy="3853200"/>
          </a:xfrm>
          <a:prstGeom prst="rect">
            <a:avLst/>
          </a:prstGeom>
          <a:noFill/>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gn="l">
              <a:lnSpc>
                <a:spcPct val="115000"/>
              </a:lnSpc>
              <a:spcBef>
                <a:spcPts val="0"/>
              </a:spcBef>
              <a:spcAft>
                <a:spcPts val="0"/>
              </a:spcAft>
              <a:buSzPts val="2800"/>
              <a:buChar char="●"/>
              <a:defRPr sz="2800"/>
            </a:lvl1pPr>
            <a:lvl2pPr indent="-406400" lvl="1" marL="914400" algn="l">
              <a:lnSpc>
                <a:spcPct val="115000"/>
              </a:lnSpc>
              <a:spcBef>
                <a:spcPts val="1200"/>
              </a:spcBef>
              <a:spcAft>
                <a:spcPts val="0"/>
              </a:spcAft>
              <a:buSzPts val="2800"/>
              <a:buChar char="–"/>
              <a:defRPr sz="2800"/>
            </a:lvl2pPr>
            <a:lvl3pPr indent="-406400" lvl="2" marL="1371600" algn="l">
              <a:lnSpc>
                <a:spcPct val="115000"/>
              </a:lnSpc>
              <a:spcBef>
                <a:spcPts val="1200"/>
              </a:spcBef>
              <a:spcAft>
                <a:spcPts val="0"/>
              </a:spcAft>
              <a:buSzPts val="2800"/>
              <a:buChar char="–"/>
              <a:defRPr/>
            </a:lvl3pPr>
            <a:lvl4pPr indent="-406400" lvl="3" marL="1828800" algn="l">
              <a:lnSpc>
                <a:spcPct val="115000"/>
              </a:lnSpc>
              <a:spcBef>
                <a:spcPts val="1200"/>
              </a:spcBef>
              <a:spcAft>
                <a:spcPts val="0"/>
              </a:spcAft>
              <a:buSzPts val="2800"/>
              <a:buChar char="–"/>
              <a:defRPr/>
            </a:lvl4pPr>
            <a:lvl5pPr indent="-406400" lvl="4" marL="2286000" algn="l">
              <a:lnSpc>
                <a:spcPct val="115000"/>
              </a:lnSpc>
              <a:spcBef>
                <a:spcPts val="1200"/>
              </a:spcBef>
              <a:spcAft>
                <a:spcPts val="0"/>
              </a:spcAft>
              <a:buSzPts val="2800"/>
              <a:buChar char="–"/>
              <a:defRPr/>
            </a:lvl5pPr>
            <a:lvl6pPr indent="-406400" lvl="5" marL="2743200" algn="l">
              <a:lnSpc>
                <a:spcPct val="115000"/>
              </a:lnSpc>
              <a:spcBef>
                <a:spcPts val="1200"/>
              </a:spcBef>
              <a:spcAft>
                <a:spcPts val="0"/>
              </a:spcAft>
              <a:buSzPts val="2800"/>
              <a:buChar char="–"/>
              <a:defRPr/>
            </a:lvl6pPr>
            <a:lvl7pPr indent="-406400" lvl="6" marL="3200400" algn="l">
              <a:lnSpc>
                <a:spcPct val="115000"/>
              </a:lnSpc>
              <a:spcBef>
                <a:spcPts val="1200"/>
              </a:spcBef>
              <a:spcAft>
                <a:spcPts val="0"/>
              </a:spcAft>
              <a:buSzPts val="2800"/>
              <a:buChar char="–"/>
              <a:defRPr/>
            </a:lvl7pPr>
            <a:lvl8pPr indent="-406400" lvl="7" marL="3657600" algn="l">
              <a:lnSpc>
                <a:spcPct val="115000"/>
              </a:lnSpc>
              <a:spcBef>
                <a:spcPts val="1200"/>
              </a:spcBef>
              <a:spcAft>
                <a:spcPts val="0"/>
              </a:spcAft>
              <a:buSzPts val="2800"/>
              <a:buChar char="–"/>
              <a:defRPr/>
            </a:lvl8pPr>
            <a:lvl9pPr indent="-406400" lvl="8" marL="4114800" algn="l">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a:solidFill>
                  <a:schemeClr val="lt1"/>
                </a:solidFill>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39" name="Google Shape;39;p7"/>
          <p:cNvSpPr txBox="1"/>
          <p:nvPr>
            <p:ph idx="4" type="body"/>
          </p:nvPr>
        </p:nvSpPr>
        <p:spPr>
          <a:xfrm>
            <a:off x="6558600" y="4985250"/>
            <a:ext cx="5170800" cy="3853200"/>
          </a:xfrm>
          <a:prstGeom prst="rect">
            <a:avLst/>
          </a:prstGeom>
          <a:noFill/>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gn="l">
              <a:lnSpc>
                <a:spcPct val="115000"/>
              </a:lnSpc>
              <a:spcBef>
                <a:spcPts val="0"/>
              </a:spcBef>
              <a:spcAft>
                <a:spcPts val="0"/>
              </a:spcAft>
              <a:buSzPts val="2800"/>
              <a:buChar char="●"/>
              <a:defRPr sz="2800"/>
            </a:lvl1pPr>
            <a:lvl2pPr indent="-406400" lvl="1" marL="914400" algn="l">
              <a:lnSpc>
                <a:spcPct val="115000"/>
              </a:lnSpc>
              <a:spcBef>
                <a:spcPts val="1200"/>
              </a:spcBef>
              <a:spcAft>
                <a:spcPts val="0"/>
              </a:spcAft>
              <a:buSzPts val="2800"/>
              <a:buChar char="–"/>
              <a:defRPr sz="2800"/>
            </a:lvl2pPr>
            <a:lvl3pPr indent="-406400" lvl="2" marL="1371600" algn="l">
              <a:lnSpc>
                <a:spcPct val="115000"/>
              </a:lnSpc>
              <a:spcBef>
                <a:spcPts val="1200"/>
              </a:spcBef>
              <a:spcAft>
                <a:spcPts val="0"/>
              </a:spcAft>
              <a:buSzPts val="2800"/>
              <a:buChar char="–"/>
              <a:defRPr/>
            </a:lvl3pPr>
            <a:lvl4pPr indent="-406400" lvl="3" marL="1828800" algn="l">
              <a:lnSpc>
                <a:spcPct val="115000"/>
              </a:lnSpc>
              <a:spcBef>
                <a:spcPts val="1200"/>
              </a:spcBef>
              <a:spcAft>
                <a:spcPts val="0"/>
              </a:spcAft>
              <a:buSzPts val="2800"/>
              <a:buChar char="–"/>
              <a:defRPr/>
            </a:lvl4pPr>
            <a:lvl5pPr indent="-406400" lvl="4" marL="2286000" algn="l">
              <a:lnSpc>
                <a:spcPct val="115000"/>
              </a:lnSpc>
              <a:spcBef>
                <a:spcPts val="1200"/>
              </a:spcBef>
              <a:spcAft>
                <a:spcPts val="0"/>
              </a:spcAft>
              <a:buSzPts val="2800"/>
              <a:buChar char="–"/>
              <a:defRPr/>
            </a:lvl5pPr>
            <a:lvl6pPr indent="-406400" lvl="5" marL="2743200" algn="l">
              <a:lnSpc>
                <a:spcPct val="115000"/>
              </a:lnSpc>
              <a:spcBef>
                <a:spcPts val="1200"/>
              </a:spcBef>
              <a:spcAft>
                <a:spcPts val="0"/>
              </a:spcAft>
              <a:buSzPts val="2800"/>
              <a:buChar char="–"/>
              <a:defRPr/>
            </a:lvl6pPr>
            <a:lvl7pPr indent="-406400" lvl="6" marL="3200400" algn="l">
              <a:lnSpc>
                <a:spcPct val="115000"/>
              </a:lnSpc>
              <a:spcBef>
                <a:spcPts val="1200"/>
              </a:spcBef>
              <a:spcAft>
                <a:spcPts val="0"/>
              </a:spcAft>
              <a:buSzPts val="2800"/>
              <a:buChar char="–"/>
              <a:defRPr/>
            </a:lvl7pPr>
            <a:lvl8pPr indent="-406400" lvl="7" marL="3657600" algn="l">
              <a:lnSpc>
                <a:spcPct val="115000"/>
              </a:lnSpc>
              <a:spcBef>
                <a:spcPts val="1200"/>
              </a:spcBef>
              <a:spcAft>
                <a:spcPts val="0"/>
              </a:spcAft>
              <a:buSzPts val="2800"/>
              <a:buChar char="–"/>
              <a:defRPr/>
            </a:lvl8pPr>
            <a:lvl9pPr indent="-406400" lvl="8" marL="4114800" algn="l">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a:solidFill>
                  <a:schemeClr val="lt1"/>
                </a:solidFill>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41" name="Google Shape;41;p7"/>
          <p:cNvSpPr txBox="1"/>
          <p:nvPr>
            <p:ph idx="6" type="body"/>
          </p:nvPr>
        </p:nvSpPr>
        <p:spPr>
          <a:xfrm>
            <a:off x="12199250" y="4985250"/>
            <a:ext cx="5170800" cy="3853200"/>
          </a:xfrm>
          <a:prstGeom prst="rect">
            <a:avLst/>
          </a:prstGeom>
          <a:noFill/>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gn="l">
              <a:lnSpc>
                <a:spcPct val="115000"/>
              </a:lnSpc>
              <a:spcBef>
                <a:spcPts val="0"/>
              </a:spcBef>
              <a:spcAft>
                <a:spcPts val="0"/>
              </a:spcAft>
              <a:buSzPts val="2800"/>
              <a:buChar char="●"/>
              <a:defRPr sz="2800"/>
            </a:lvl1pPr>
            <a:lvl2pPr indent="-406400" lvl="1" marL="914400" algn="l">
              <a:lnSpc>
                <a:spcPct val="115000"/>
              </a:lnSpc>
              <a:spcBef>
                <a:spcPts val="1200"/>
              </a:spcBef>
              <a:spcAft>
                <a:spcPts val="0"/>
              </a:spcAft>
              <a:buSzPts val="2800"/>
              <a:buChar char="–"/>
              <a:defRPr sz="2800"/>
            </a:lvl2pPr>
            <a:lvl3pPr indent="-406400" lvl="2" marL="1371600" algn="l">
              <a:lnSpc>
                <a:spcPct val="115000"/>
              </a:lnSpc>
              <a:spcBef>
                <a:spcPts val="1200"/>
              </a:spcBef>
              <a:spcAft>
                <a:spcPts val="0"/>
              </a:spcAft>
              <a:buSzPts val="2800"/>
              <a:buChar char="–"/>
              <a:defRPr/>
            </a:lvl3pPr>
            <a:lvl4pPr indent="-406400" lvl="3" marL="1828800" algn="l">
              <a:lnSpc>
                <a:spcPct val="115000"/>
              </a:lnSpc>
              <a:spcBef>
                <a:spcPts val="1200"/>
              </a:spcBef>
              <a:spcAft>
                <a:spcPts val="0"/>
              </a:spcAft>
              <a:buSzPts val="2800"/>
              <a:buChar char="–"/>
              <a:defRPr/>
            </a:lvl4pPr>
            <a:lvl5pPr indent="-406400" lvl="4" marL="2286000" algn="l">
              <a:lnSpc>
                <a:spcPct val="115000"/>
              </a:lnSpc>
              <a:spcBef>
                <a:spcPts val="1200"/>
              </a:spcBef>
              <a:spcAft>
                <a:spcPts val="0"/>
              </a:spcAft>
              <a:buSzPts val="2800"/>
              <a:buChar char="–"/>
              <a:defRPr/>
            </a:lvl5pPr>
            <a:lvl6pPr indent="-406400" lvl="5" marL="2743200" algn="l">
              <a:lnSpc>
                <a:spcPct val="115000"/>
              </a:lnSpc>
              <a:spcBef>
                <a:spcPts val="1200"/>
              </a:spcBef>
              <a:spcAft>
                <a:spcPts val="0"/>
              </a:spcAft>
              <a:buSzPts val="2800"/>
              <a:buChar char="–"/>
              <a:defRPr/>
            </a:lvl6pPr>
            <a:lvl7pPr indent="-406400" lvl="6" marL="3200400" algn="l">
              <a:lnSpc>
                <a:spcPct val="115000"/>
              </a:lnSpc>
              <a:spcBef>
                <a:spcPts val="1200"/>
              </a:spcBef>
              <a:spcAft>
                <a:spcPts val="0"/>
              </a:spcAft>
              <a:buSzPts val="2800"/>
              <a:buChar char="–"/>
              <a:defRPr/>
            </a:lvl7pPr>
            <a:lvl8pPr indent="-406400" lvl="7" marL="3657600" algn="l">
              <a:lnSpc>
                <a:spcPct val="115000"/>
              </a:lnSpc>
              <a:spcBef>
                <a:spcPts val="1200"/>
              </a:spcBef>
              <a:spcAft>
                <a:spcPts val="0"/>
              </a:spcAft>
              <a:buSzPts val="2800"/>
              <a:buChar char="–"/>
              <a:defRPr/>
            </a:lvl8pPr>
            <a:lvl9pPr indent="-406400" lvl="8" marL="4114800" algn="l">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a:solidFill>
                  <a:schemeClr val="lt1"/>
                </a:solidFill>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sz="2800">
                <a:solidFill>
                  <a:schemeClr val="lt1"/>
                </a:solidFill>
              </a:defRPr>
            </a:lvl1pPr>
            <a:lvl2pPr lvl="1" algn="l">
              <a:lnSpc>
                <a:spcPct val="130000"/>
              </a:lnSpc>
              <a:spcBef>
                <a:spcPts val="0"/>
              </a:spcBef>
              <a:spcAft>
                <a:spcPts val="0"/>
              </a:spcAft>
              <a:buSzPts val="3200"/>
              <a:buNone/>
              <a:defRPr b="1"/>
            </a:lvl2pPr>
            <a:lvl3pPr lvl="2" algn="l">
              <a:lnSpc>
                <a:spcPct val="130000"/>
              </a:lnSpc>
              <a:spcBef>
                <a:spcPts val="0"/>
              </a:spcBef>
              <a:spcAft>
                <a:spcPts val="0"/>
              </a:spcAft>
              <a:buSzPts val="2800"/>
              <a:buNone/>
              <a:defRPr b="1"/>
            </a:lvl3pPr>
            <a:lvl4pPr lvl="3" algn="l">
              <a:lnSpc>
                <a:spcPct val="130000"/>
              </a:lnSpc>
              <a:spcBef>
                <a:spcPts val="0"/>
              </a:spcBef>
              <a:spcAft>
                <a:spcPts val="0"/>
              </a:spcAft>
              <a:buSzPts val="2800"/>
              <a:buNone/>
              <a:defRPr b="1"/>
            </a:lvl4pPr>
            <a:lvl5pPr lvl="4" algn="l">
              <a:lnSpc>
                <a:spcPct val="130000"/>
              </a:lnSpc>
              <a:spcBef>
                <a:spcPts val="0"/>
              </a:spcBef>
              <a:spcAft>
                <a:spcPts val="0"/>
              </a:spcAft>
              <a:buSzPts val="2800"/>
              <a:buNone/>
              <a:defRPr b="1"/>
            </a:lvl5pPr>
            <a:lvl6pPr lvl="5" algn="l">
              <a:lnSpc>
                <a:spcPct val="130000"/>
              </a:lnSpc>
              <a:spcBef>
                <a:spcPts val="0"/>
              </a:spcBef>
              <a:spcAft>
                <a:spcPts val="0"/>
              </a:spcAft>
              <a:buSzPts val="2800"/>
              <a:buNone/>
              <a:defRPr b="1"/>
            </a:lvl6pPr>
            <a:lvl7pPr lvl="6" algn="l">
              <a:lnSpc>
                <a:spcPct val="130000"/>
              </a:lnSpc>
              <a:spcBef>
                <a:spcPts val="0"/>
              </a:spcBef>
              <a:spcAft>
                <a:spcPts val="0"/>
              </a:spcAft>
              <a:buSzPts val="2800"/>
              <a:buNone/>
              <a:defRPr b="1"/>
            </a:lvl7pPr>
            <a:lvl8pPr lvl="7" algn="l">
              <a:lnSpc>
                <a:spcPct val="130000"/>
              </a:lnSpc>
              <a:spcBef>
                <a:spcPts val="0"/>
              </a:spcBef>
              <a:spcAft>
                <a:spcPts val="0"/>
              </a:spcAft>
              <a:buSzPts val="2800"/>
              <a:buNone/>
              <a:defRPr b="1"/>
            </a:lvl8pPr>
            <a:lvl9pPr lvl="8" algn="l">
              <a:lnSpc>
                <a:spcPct val="130000"/>
              </a:lnSpc>
              <a:spcBef>
                <a:spcPts val="0"/>
              </a:spcBef>
              <a:spcAft>
                <a:spcPts val="0"/>
              </a:spcAft>
              <a:buSzPts val="2800"/>
              <a:buNone/>
              <a:defRPr b="1"/>
            </a:lvl9pPr>
          </a:lstStyle>
          <a:p/>
        </p:txBody>
      </p:sp>
      <p:sp>
        <p:nvSpPr>
          <p:cNvPr id="46" name="Google Shape;46;p8"/>
          <p:cNvSpPr txBox="1"/>
          <p:nvPr>
            <p:ph idx="3" type="body"/>
          </p:nvPr>
        </p:nvSpPr>
        <p:spPr>
          <a:xfrm>
            <a:off x="917950" y="4140150"/>
            <a:ext cx="7902000" cy="10530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a:solidFill>
                  <a:schemeClr val="lt1"/>
                </a:solidFill>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48" name="Google Shape;48;p8"/>
          <p:cNvSpPr txBox="1"/>
          <p:nvPr>
            <p:ph idx="5" type="body"/>
          </p:nvPr>
        </p:nvSpPr>
        <p:spPr>
          <a:xfrm>
            <a:off x="917950" y="6606250"/>
            <a:ext cx="7902000" cy="10530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sz="2800">
                <a:solidFill>
                  <a:schemeClr val="lt1"/>
                </a:solidFill>
              </a:defRPr>
            </a:lvl1pPr>
            <a:lvl2pPr lvl="1" algn="l">
              <a:lnSpc>
                <a:spcPct val="130000"/>
              </a:lnSpc>
              <a:spcBef>
                <a:spcPts val="0"/>
              </a:spcBef>
              <a:spcAft>
                <a:spcPts val="0"/>
              </a:spcAft>
              <a:buSzPts val="3200"/>
              <a:buNone/>
              <a:defRPr b="1"/>
            </a:lvl2pPr>
            <a:lvl3pPr lvl="2" algn="l">
              <a:lnSpc>
                <a:spcPct val="130000"/>
              </a:lnSpc>
              <a:spcBef>
                <a:spcPts val="0"/>
              </a:spcBef>
              <a:spcAft>
                <a:spcPts val="0"/>
              </a:spcAft>
              <a:buSzPts val="2800"/>
              <a:buNone/>
              <a:defRPr b="1"/>
            </a:lvl3pPr>
            <a:lvl4pPr lvl="3" algn="l">
              <a:lnSpc>
                <a:spcPct val="130000"/>
              </a:lnSpc>
              <a:spcBef>
                <a:spcPts val="0"/>
              </a:spcBef>
              <a:spcAft>
                <a:spcPts val="0"/>
              </a:spcAft>
              <a:buSzPts val="2800"/>
              <a:buNone/>
              <a:defRPr b="1"/>
            </a:lvl4pPr>
            <a:lvl5pPr lvl="4" algn="l">
              <a:lnSpc>
                <a:spcPct val="130000"/>
              </a:lnSpc>
              <a:spcBef>
                <a:spcPts val="0"/>
              </a:spcBef>
              <a:spcAft>
                <a:spcPts val="0"/>
              </a:spcAft>
              <a:buSzPts val="2800"/>
              <a:buNone/>
              <a:defRPr b="1"/>
            </a:lvl5pPr>
            <a:lvl6pPr lvl="5" algn="l">
              <a:lnSpc>
                <a:spcPct val="130000"/>
              </a:lnSpc>
              <a:spcBef>
                <a:spcPts val="0"/>
              </a:spcBef>
              <a:spcAft>
                <a:spcPts val="0"/>
              </a:spcAft>
              <a:buSzPts val="2800"/>
              <a:buNone/>
              <a:defRPr b="1"/>
            </a:lvl6pPr>
            <a:lvl7pPr lvl="6" algn="l">
              <a:lnSpc>
                <a:spcPct val="130000"/>
              </a:lnSpc>
              <a:spcBef>
                <a:spcPts val="0"/>
              </a:spcBef>
              <a:spcAft>
                <a:spcPts val="0"/>
              </a:spcAft>
              <a:buSzPts val="2800"/>
              <a:buNone/>
              <a:defRPr b="1"/>
            </a:lvl7pPr>
            <a:lvl8pPr lvl="7" algn="l">
              <a:lnSpc>
                <a:spcPct val="130000"/>
              </a:lnSpc>
              <a:spcBef>
                <a:spcPts val="0"/>
              </a:spcBef>
              <a:spcAft>
                <a:spcPts val="0"/>
              </a:spcAft>
              <a:buSzPts val="2800"/>
              <a:buNone/>
              <a:defRPr b="1"/>
            </a:lvl8pPr>
            <a:lvl9pPr lvl="8" algn="l">
              <a:lnSpc>
                <a:spcPct val="130000"/>
              </a:lnSpc>
              <a:spcBef>
                <a:spcPts val="0"/>
              </a:spcBef>
              <a:spcAft>
                <a:spcPts val="0"/>
              </a:spcAft>
              <a:buSzPts val="2800"/>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sz="2800">
                <a:solidFill>
                  <a:schemeClr val="lt1"/>
                </a:solidFill>
              </a:defRPr>
            </a:lvl1pPr>
            <a:lvl2pPr lvl="1" algn="l">
              <a:lnSpc>
                <a:spcPct val="130000"/>
              </a:lnSpc>
              <a:spcBef>
                <a:spcPts val="0"/>
              </a:spcBef>
              <a:spcAft>
                <a:spcPts val="0"/>
              </a:spcAft>
              <a:buSzPts val="3200"/>
              <a:buNone/>
              <a:defRPr b="1"/>
            </a:lvl2pPr>
            <a:lvl3pPr lvl="2" algn="l">
              <a:lnSpc>
                <a:spcPct val="130000"/>
              </a:lnSpc>
              <a:spcBef>
                <a:spcPts val="0"/>
              </a:spcBef>
              <a:spcAft>
                <a:spcPts val="0"/>
              </a:spcAft>
              <a:buSzPts val="2800"/>
              <a:buNone/>
              <a:defRPr b="1"/>
            </a:lvl3pPr>
            <a:lvl4pPr lvl="3" algn="l">
              <a:lnSpc>
                <a:spcPct val="130000"/>
              </a:lnSpc>
              <a:spcBef>
                <a:spcPts val="0"/>
              </a:spcBef>
              <a:spcAft>
                <a:spcPts val="0"/>
              </a:spcAft>
              <a:buSzPts val="2800"/>
              <a:buNone/>
              <a:defRPr b="1"/>
            </a:lvl4pPr>
            <a:lvl5pPr lvl="4" algn="l">
              <a:lnSpc>
                <a:spcPct val="130000"/>
              </a:lnSpc>
              <a:spcBef>
                <a:spcPts val="0"/>
              </a:spcBef>
              <a:spcAft>
                <a:spcPts val="0"/>
              </a:spcAft>
              <a:buSzPts val="2800"/>
              <a:buNone/>
              <a:defRPr b="1"/>
            </a:lvl5pPr>
            <a:lvl6pPr lvl="5" algn="l">
              <a:lnSpc>
                <a:spcPct val="130000"/>
              </a:lnSpc>
              <a:spcBef>
                <a:spcPts val="0"/>
              </a:spcBef>
              <a:spcAft>
                <a:spcPts val="0"/>
              </a:spcAft>
              <a:buSzPts val="2800"/>
              <a:buNone/>
              <a:defRPr b="1"/>
            </a:lvl6pPr>
            <a:lvl7pPr lvl="6" algn="l">
              <a:lnSpc>
                <a:spcPct val="130000"/>
              </a:lnSpc>
              <a:spcBef>
                <a:spcPts val="0"/>
              </a:spcBef>
              <a:spcAft>
                <a:spcPts val="0"/>
              </a:spcAft>
              <a:buSzPts val="2800"/>
              <a:buNone/>
              <a:defRPr b="1"/>
            </a:lvl7pPr>
            <a:lvl8pPr lvl="7" algn="l">
              <a:lnSpc>
                <a:spcPct val="130000"/>
              </a:lnSpc>
              <a:spcBef>
                <a:spcPts val="0"/>
              </a:spcBef>
              <a:spcAft>
                <a:spcPts val="0"/>
              </a:spcAft>
              <a:buSzPts val="2800"/>
              <a:buNone/>
              <a:defRPr b="1"/>
            </a:lvl8pPr>
            <a:lvl9pPr lvl="8" algn="l">
              <a:lnSpc>
                <a:spcPct val="130000"/>
              </a:lnSpc>
              <a:spcBef>
                <a:spcPts val="0"/>
              </a:spcBef>
              <a:spcAft>
                <a:spcPts val="0"/>
              </a:spcAft>
              <a:buSzPts val="2800"/>
              <a:buNone/>
              <a:defRPr b="1"/>
            </a:lvl9pPr>
          </a:lstStyle>
          <a:p/>
        </p:txBody>
      </p:sp>
      <p:sp>
        <p:nvSpPr>
          <p:cNvPr id="51" name="Google Shape;51;p8"/>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4B3241"/>
              </a:buClr>
              <a:buSzPts val="4400"/>
              <a:buNone/>
              <a:defRPr>
                <a:solidFill>
                  <a:srgbClr val="4B3241"/>
                </a:solidFill>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55" name="Google Shape;55;p9"/>
          <p:cNvSpPr txBox="1"/>
          <p:nvPr>
            <p:ph idx="2" type="body"/>
          </p:nvPr>
        </p:nvSpPr>
        <p:spPr>
          <a:xfrm>
            <a:off x="917950" y="4140150"/>
            <a:ext cx="7902000" cy="12618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57" name="Google Shape;57;p9"/>
          <p:cNvSpPr txBox="1"/>
          <p:nvPr>
            <p:ph idx="4" type="body"/>
          </p:nvPr>
        </p:nvSpPr>
        <p:spPr>
          <a:xfrm>
            <a:off x="9468000" y="4140150"/>
            <a:ext cx="7902000" cy="12618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59" name="Google Shape;59;p9"/>
          <p:cNvSpPr txBox="1"/>
          <p:nvPr>
            <p:ph idx="6" type="body"/>
          </p:nvPr>
        </p:nvSpPr>
        <p:spPr>
          <a:xfrm>
            <a:off x="917950" y="7168600"/>
            <a:ext cx="7902000" cy="12618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61" name="Google Shape;61;p9"/>
          <p:cNvSpPr txBox="1"/>
          <p:nvPr>
            <p:ph idx="8" type="body"/>
          </p:nvPr>
        </p:nvSpPr>
        <p:spPr>
          <a:xfrm>
            <a:off x="9468000" y="7168600"/>
            <a:ext cx="7902000" cy="12618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marR="0" rtl="0" algn="l">
              <a:lnSpc>
                <a:spcPct val="115000"/>
              </a:lnSpc>
              <a:spcBef>
                <a:spcPts val="0"/>
              </a:spcBef>
              <a:spcAft>
                <a:spcPts val="0"/>
              </a:spcAft>
              <a:buClr>
                <a:srgbClr val="000000"/>
              </a:buClr>
              <a:buSzPts val="4400"/>
              <a:buFont typeface="Montserrat"/>
              <a:buNone/>
              <a:defRPr b="1" i="0" sz="4400" u="none" cap="none" strike="noStrike">
                <a:solidFill>
                  <a:srgbClr val="000000"/>
                </a:solidFill>
                <a:latin typeface="Montserrat"/>
                <a:ea typeface="Montserrat"/>
                <a:cs typeface="Montserrat"/>
                <a:sym typeface="Montserrat"/>
              </a:defRPr>
            </a:lvl1pPr>
            <a:lvl2pPr lvl="1"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2pPr>
            <a:lvl3pPr lvl="2"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3pPr>
            <a:lvl4pPr lvl="3"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4pPr>
            <a:lvl5pPr lvl="4"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5pPr>
            <a:lvl6pPr lvl="5"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6pPr>
            <a:lvl7pPr lvl="6"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7pPr>
            <a:lvl8pPr lvl="7"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8pPr>
            <a:lvl9pPr lvl="8"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1" cy="6319500"/>
          </a:xfrm>
          <a:prstGeom prst="rect">
            <a:avLst/>
          </a:prstGeom>
          <a:noFill/>
          <a:ln>
            <a:noFill/>
          </a:ln>
        </p:spPr>
        <p:txBody>
          <a:bodyPr anchorCtr="0" anchor="t" bIns="0" lIns="0" spcFirstLastPara="1" rIns="0" wrap="square" tIns="0">
            <a:noAutofit/>
          </a:bodyPr>
          <a:lstStyle>
            <a:lvl1pPr indent="-431800" lvl="0" marL="457200" marR="0" rtl="0" algn="l">
              <a:lnSpc>
                <a:spcPct val="130000"/>
              </a:lnSpc>
              <a:spcBef>
                <a:spcPts val="0"/>
              </a:spcBef>
              <a:spcAft>
                <a:spcPts val="0"/>
              </a:spcAft>
              <a:buClr>
                <a:schemeClr val="dk2"/>
              </a:buClr>
              <a:buSzPts val="3200"/>
              <a:buFont typeface="Montserrat"/>
              <a:buChar char="●"/>
              <a:defRPr b="0" i="0" sz="3200" u="none" cap="none" strike="noStrike">
                <a:solidFill>
                  <a:schemeClr val="dk2"/>
                </a:solidFill>
                <a:latin typeface="Montserrat"/>
                <a:ea typeface="Montserrat"/>
                <a:cs typeface="Montserrat"/>
                <a:sym typeface="Montserrat"/>
              </a:defRPr>
            </a:lvl1pPr>
            <a:lvl2pPr indent="-431800" lvl="1" marL="914400" marR="0" rtl="0" algn="l">
              <a:lnSpc>
                <a:spcPct val="130000"/>
              </a:lnSpc>
              <a:spcBef>
                <a:spcPts val="2000"/>
              </a:spcBef>
              <a:spcAft>
                <a:spcPts val="0"/>
              </a:spcAft>
              <a:buClr>
                <a:schemeClr val="dk2"/>
              </a:buClr>
              <a:buSzPts val="3200"/>
              <a:buFont typeface="Montserrat"/>
              <a:buChar char="–"/>
              <a:defRPr b="0" i="0" sz="3200" u="none" cap="none" strike="noStrike">
                <a:solidFill>
                  <a:schemeClr val="dk2"/>
                </a:solidFill>
                <a:latin typeface="Montserrat"/>
                <a:ea typeface="Montserrat"/>
                <a:cs typeface="Montserrat"/>
                <a:sym typeface="Montserrat"/>
              </a:defRPr>
            </a:lvl2pPr>
            <a:lvl3pPr indent="-406400" lvl="2" marL="1371600" marR="0" rtl="0" algn="l">
              <a:lnSpc>
                <a:spcPct val="130000"/>
              </a:lnSpc>
              <a:spcBef>
                <a:spcPts val="20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3pPr>
            <a:lvl4pPr indent="-406400" lvl="3" marL="1828800" marR="0" rtl="0" algn="l">
              <a:lnSpc>
                <a:spcPct val="130000"/>
              </a:lnSpc>
              <a:spcBef>
                <a:spcPts val="16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4pPr>
            <a:lvl5pPr indent="-406400" lvl="4" marL="2286000" marR="0" rtl="0" algn="l">
              <a:lnSpc>
                <a:spcPct val="130000"/>
              </a:lnSpc>
              <a:spcBef>
                <a:spcPts val="16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5pPr>
            <a:lvl6pPr indent="-406400" lvl="5" marL="2743200" marR="0" rtl="0" algn="l">
              <a:lnSpc>
                <a:spcPct val="130000"/>
              </a:lnSpc>
              <a:spcBef>
                <a:spcPts val="12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6pPr>
            <a:lvl7pPr indent="-406400" lvl="6" marL="3200400" marR="0" rtl="0" algn="l">
              <a:lnSpc>
                <a:spcPct val="130000"/>
              </a:lnSpc>
              <a:spcBef>
                <a:spcPts val="12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7pPr>
            <a:lvl8pPr indent="-406400" lvl="7" marL="3657600" marR="0" rtl="0" algn="l">
              <a:lnSpc>
                <a:spcPct val="130000"/>
              </a:lnSpc>
              <a:spcBef>
                <a:spcPts val="8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8pPr>
            <a:lvl9pPr indent="-406400" lvl="8" marL="4114800" marR="0" rtl="0" algn="l">
              <a:lnSpc>
                <a:spcPct val="130000"/>
              </a:lnSpc>
              <a:spcBef>
                <a:spcPts val="800"/>
              </a:spcBef>
              <a:spcAft>
                <a:spcPts val="40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78" name="Shape 78"/>
        <p:cNvGrpSpPr/>
        <p:nvPr/>
      </p:nvGrpSpPr>
      <p:grpSpPr>
        <a:xfrm>
          <a:off x="0" y="0"/>
          <a:ext cx="0" cy="0"/>
          <a:chOff x="0" y="0"/>
          <a:chExt cx="0" cy="0"/>
        </a:xfrm>
      </p:grpSpPr>
      <p:sp>
        <p:nvSpPr>
          <p:cNvPr id="79" name="Google Shape;79;p14"/>
          <p:cNvSpPr txBox="1"/>
          <p:nvPr>
            <p:ph idx="4294967295" type="title"/>
          </p:nvPr>
        </p:nvSpPr>
        <p:spPr>
          <a:xfrm>
            <a:off x="917950" y="890050"/>
            <a:ext cx="13201200" cy="1629000"/>
          </a:xfrm>
          <a:prstGeom prst="rect">
            <a:avLst/>
          </a:prstGeom>
          <a:noFill/>
          <a:ln>
            <a:noFill/>
          </a:ln>
        </p:spPr>
        <p:txBody>
          <a:bodyPr anchorCtr="0" anchor="t" bIns="0" lIns="0" spcFirstLastPara="1" rIns="0" wrap="square" tIns="0">
            <a:noAutofit/>
          </a:bodyPr>
          <a:lstStyle/>
          <a:p>
            <a:pPr indent="0" lvl="0" marL="0" rtl="0" algn="l">
              <a:lnSpc>
                <a:spcPct val="130000"/>
              </a:lnSpc>
              <a:spcBef>
                <a:spcPts val="0"/>
              </a:spcBef>
              <a:spcAft>
                <a:spcPts val="0"/>
              </a:spcAft>
              <a:buSzPts val="4400"/>
              <a:buNone/>
            </a:pPr>
            <a:r>
              <a:rPr b="0" lang="en-GB" sz="3200">
                <a:solidFill>
                  <a:srgbClr val="4B3241"/>
                </a:solidFill>
              </a:rPr>
              <a:t>Combined science - Physics - Key stage 4 - Energy</a:t>
            </a:r>
            <a:endParaRPr b="0" sz="3200">
              <a:solidFill>
                <a:srgbClr val="4B3241"/>
              </a:solidFill>
            </a:endParaRPr>
          </a:p>
          <a:p>
            <a:pPr indent="0" lvl="0" marL="0" marR="0" rtl="0" algn="l">
              <a:lnSpc>
                <a:spcPct val="115000"/>
              </a:lnSpc>
              <a:spcBef>
                <a:spcPts val="2000"/>
              </a:spcBef>
              <a:spcAft>
                <a:spcPts val="0"/>
              </a:spcAft>
              <a:buSzPts val="4400"/>
              <a:buNone/>
            </a:pPr>
            <a:r>
              <a:t/>
            </a:r>
            <a:endParaRPr b="0" sz="3200">
              <a:solidFill>
                <a:srgbClr val="4B3241"/>
              </a:solidFill>
            </a:endParaRPr>
          </a:p>
        </p:txBody>
      </p:sp>
      <p:sp>
        <p:nvSpPr>
          <p:cNvPr id="80" name="Google Shape;80;p14"/>
          <p:cNvSpPr txBox="1"/>
          <p:nvPr>
            <p:ph idx="4294967295" type="body"/>
          </p:nvPr>
        </p:nvSpPr>
        <p:spPr>
          <a:xfrm>
            <a:off x="917950" y="2519050"/>
            <a:ext cx="16452001" cy="6319500"/>
          </a:xfrm>
          <a:prstGeom prst="rect">
            <a:avLst/>
          </a:prstGeom>
          <a:noFill/>
          <a:ln>
            <a:noFill/>
          </a:ln>
        </p:spPr>
        <p:txBody>
          <a:bodyPr anchorCtr="0" anchor="t" bIns="0" lIns="0" spcFirstLastPara="1" rIns="0" wrap="square" tIns="0">
            <a:noAutofit/>
          </a:bodyPr>
          <a:lstStyle/>
          <a:p>
            <a:pPr indent="0" lvl="0" marL="0" rtl="0" algn="l">
              <a:lnSpc>
                <a:spcPct val="130000"/>
              </a:lnSpc>
              <a:spcBef>
                <a:spcPts val="0"/>
              </a:spcBef>
              <a:spcAft>
                <a:spcPts val="0"/>
              </a:spcAft>
              <a:buSzPts val="3200"/>
              <a:buNone/>
            </a:pPr>
            <a:r>
              <a:t/>
            </a:r>
            <a:endParaRPr>
              <a:solidFill>
                <a:srgbClr val="4B3241"/>
              </a:solidFill>
            </a:endParaRPr>
          </a:p>
          <a:p>
            <a:pPr indent="0" lvl="0" marL="0" rtl="0" algn="l">
              <a:lnSpc>
                <a:spcPct val="115000"/>
              </a:lnSpc>
              <a:spcBef>
                <a:spcPts val="2000"/>
              </a:spcBef>
              <a:spcAft>
                <a:spcPts val="0"/>
              </a:spcAft>
              <a:buSzPts val="3200"/>
              <a:buNone/>
            </a:pPr>
            <a:r>
              <a:rPr b="1" lang="en-GB" sz="4400">
                <a:solidFill>
                  <a:srgbClr val="4B3241"/>
                </a:solidFill>
              </a:rPr>
              <a:t>Esther Takeuchi - A case study</a:t>
            </a:r>
            <a:endParaRPr>
              <a:solidFill>
                <a:srgbClr val="4B3241"/>
              </a:solidFill>
            </a:endParaRPr>
          </a:p>
        </p:txBody>
      </p:sp>
      <p:sp>
        <p:nvSpPr>
          <p:cNvPr id="81" name="Google Shape;81;p14"/>
          <p:cNvSpPr txBox="1"/>
          <p:nvPr>
            <p:ph idx="4294967295" type="subTitle"/>
          </p:nvPr>
        </p:nvSpPr>
        <p:spPr>
          <a:xfrm>
            <a:off x="917950" y="8210950"/>
            <a:ext cx="7902000" cy="1239000"/>
          </a:xfrm>
          <a:prstGeom prst="rect">
            <a:avLst/>
          </a:prstGeom>
          <a:noFill/>
          <a:ln>
            <a:noFill/>
          </a:ln>
        </p:spPr>
        <p:txBody>
          <a:bodyPr anchorCtr="0" anchor="t" bIns="0" lIns="0" spcFirstLastPara="1" rIns="0" wrap="square" tIns="0">
            <a:noAutofit/>
          </a:bodyPr>
          <a:lstStyle/>
          <a:p>
            <a:pPr indent="0" lvl="0" marL="0" marR="0" rtl="0" algn="l">
              <a:lnSpc>
                <a:spcPct val="130000"/>
              </a:lnSpc>
              <a:spcBef>
                <a:spcPts val="0"/>
              </a:spcBef>
              <a:spcAft>
                <a:spcPts val="2000"/>
              </a:spcAft>
              <a:buClr>
                <a:schemeClr val="dk2"/>
              </a:buClr>
              <a:buSzPts val="3200"/>
              <a:buFont typeface="Montserrat"/>
              <a:buNone/>
            </a:pPr>
            <a:r>
              <a:rPr b="0" i="0" lang="en-GB" sz="3200" u="none" cap="none" strike="noStrike">
                <a:solidFill>
                  <a:srgbClr val="4B3241"/>
                </a:solidFill>
                <a:latin typeface="Montserrat"/>
                <a:ea typeface="Montserrat"/>
                <a:cs typeface="Montserrat"/>
                <a:sym typeface="Montserrat"/>
              </a:rPr>
              <a:t>Dr Fishwick</a:t>
            </a:r>
            <a:endParaRPr b="0" i="0" sz="3200" u="none" cap="none" strike="noStrike">
              <a:solidFill>
                <a:srgbClr val="4B3241"/>
              </a:solidFill>
              <a:latin typeface="Montserrat"/>
              <a:ea typeface="Montserrat"/>
              <a:cs typeface="Montserrat"/>
              <a:sym typeface="Montserrat"/>
            </a:endParaRPr>
          </a:p>
        </p:txBody>
      </p:sp>
      <p:sp>
        <p:nvSpPr>
          <p:cNvPr id="82" name="Google Shape;82;p14"/>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rgbClr val="000000"/>
              </a:buClr>
              <a:buSzPts val="1600"/>
              <a:buFont typeface="Arial"/>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5"/>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4400"/>
              <a:buNone/>
            </a:pPr>
            <a:r>
              <a:rPr lang="en-GB"/>
              <a:t>Independent practice</a:t>
            </a:r>
            <a:endParaRPr/>
          </a:p>
        </p:txBody>
      </p:sp>
      <p:sp>
        <p:nvSpPr>
          <p:cNvPr id="88" name="Google Shape;88;p15"/>
          <p:cNvSpPr txBox="1"/>
          <p:nvPr>
            <p:ph idx="1" type="body"/>
          </p:nvPr>
        </p:nvSpPr>
        <p:spPr>
          <a:xfrm>
            <a:off x="917950" y="2519050"/>
            <a:ext cx="16452001" cy="6319500"/>
          </a:xfrm>
          <a:prstGeom prst="rect">
            <a:avLst/>
          </a:prstGeom>
          <a:noFill/>
          <a:ln>
            <a:noFill/>
          </a:ln>
        </p:spPr>
        <p:txBody>
          <a:bodyPr anchorCtr="0" anchor="t" bIns="0" lIns="0" spcFirstLastPara="1" rIns="0" wrap="square" tIns="0">
            <a:noAutofit/>
          </a:bodyPr>
          <a:lstStyle/>
          <a:p>
            <a:pPr indent="-431800" lvl="0" marL="457200" rtl="0" algn="l">
              <a:lnSpc>
                <a:spcPct val="130000"/>
              </a:lnSpc>
              <a:spcBef>
                <a:spcPts val="0"/>
              </a:spcBef>
              <a:spcAft>
                <a:spcPts val="0"/>
              </a:spcAft>
              <a:buSzPts val="3200"/>
              <a:buAutoNum type="arabicPeriod"/>
            </a:pPr>
            <a:r>
              <a:rPr lang="en-GB"/>
              <a:t>Describe how the implantable cardiac defibrillator helps save lives.</a:t>
            </a:r>
            <a:endParaRPr/>
          </a:p>
          <a:p>
            <a:pPr indent="-431800" lvl="1" marL="914400" rtl="0" algn="l">
              <a:lnSpc>
                <a:spcPct val="130000"/>
              </a:lnSpc>
              <a:spcBef>
                <a:spcPts val="0"/>
              </a:spcBef>
              <a:spcAft>
                <a:spcPts val="0"/>
              </a:spcAft>
              <a:buSzPts val="3200"/>
              <a:buChar char="–"/>
            </a:pPr>
            <a:r>
              <a:rPr lang="en-GB"/>
              <a:t>The implantable cardiac defibrillator saves lives by …..</a:t>
            </a:r>
            <a:endParaRPr/>
          </a:p>
          <a:p>
            <a:pPr indent="-431800" lvl="0" marL="457200" rtl="0" algn="l">
              <a:lnSpc>
                <a:spcPct val="130000"/>
              </a:lnSpc>
              <a:spcBef>
                <a:spcPts val="0"/>
              </a:spcBef>
              <a:spcAft>
                <a:spcPts val="0"/>
              </a:spcAft>
              <a:buSzPts val="3200"/>
              <a:buAutoNum type="arabicPeriod"/>
            </a:pPr>
            <a:r>
              <a:rPr lang="en-GB"/>
              <a:t>What is the advantage of the SVO battery over a typical battery?</a:t>
            </a:r>
            <a:endParaRPr/>
          </a:p>
        </p:txBody>
      </p:sp>
      <p:sp>
        <p:nvSpPr>
          <p:cNvPr id="89" name="Google Shape;89;p15"/>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6"/>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4400"/>
              <a:buNone/>
            </a:pPr>
            <a:r>
              <a:rPr lang="en-GB"/>
              <a:t>Review</a:t>
            </a:r>
            <a:endParaRPr/>
          </a:p>
        </p:txBody>
      </p:sp>
      <p:sp>
        <p:nvSpPr>
          <p:cNvPr id="95" name="Google Shape;95;p16"/>
          <p:cNvSpPr txBox="1"/>
          <p:nvPr>
            <p:ph idx="1" type="body"/>
          </p:nvPr>
        </p:nvSpPr>
        <p:spPr>
          <a:xfrm>
            <a:off x="917950" y="2519050"/>
            <a:ext cx="16452001" cy="6319500"/>
          </a:xfrm>
          <a:prstGeom prst="rect">
            <a:avLst/>
          </a:prstGeom>
          <a:noFill/>
          <a:ln>
            <a:noFill/>
          </a:ln>
        </p:spPr>
        <p:txBody>
          <a:bodyPr anchorCtr="0" anchor="t" bIns="0" lIns="0" spcFirstLastPara="1" rIns="0" wrap="square" tIns="0">
            <a:noAutofit/>
          </a:bodyPr>
          <a:lstStyle/>
          <a:p>
            <a:pPr indent="-431800" lvl="0" marL="457200" rtl="0" algn="l">
              <a:lnSpc>
                <a:spcPct val="130000"/>
              </a:lnSpc>
              <a:spcBef>
                <a:spcPts val="0"/>
              </a:spcBef>
              <a:spcAft>
                <a:spcPts val="0"/>
              </a:spcAft>
              <a:buSzPts val="3200"/>
              <a:buAutoNum type="arabicPeriod"/>
            </a:pPr>
            <a:r>
              <a:rPr lang="en-GB"/>
              <a:t>Describe how the implantable cardiac defibrillator helps save lives.</a:t>
            </a:r>
            <a:endParaRPr/>
          </a:p>
          <a:p>
            <a:pPr indent="-431800" lvl="1" marL="914400" rtl="0" algn="l">
              <a:lnSpc>
                <a:spcPct val="130000"/>
              </a:lnSpc>
              <a:spcBef>
                <a:spcPts val="0"/>
              </a:spcBef>
              <a:spcAft>
                <a:spcPts val="0"/>
              </a:spcAft>
              <a:buSzPts val="3200"/>
              <a:buChar char="–"/>
            </a:pPr>
            <a:r>
              <a:rPr lang="en-GB"/>
              <a:t>The implantable cardiac defibrillator saves lives by </a:t>
            </a:r>
            <a:r>
              <a:rPr b="1" lang="en-GB"/>
              <a:t>helping control the rhythm when the user has an irregular heartbeat.</a:t>
            </a:r>
            <a:endParaRPr b="1"/>
          </a:p>
          <a:p>
            <a:pPr indent="-431800" lvl="0" marL="457200" rtl="0" algn="l">
              <a:lnSpc>
                <a:spcPct val="130000"/>
              </a:lnSpc>
              <a:spcBef>
                <a:spcPts val="0"/>
              </a:spcBef>
              <a:spcAft>
                <a:spcPts val="0"/>
              </a:spcAft>
              <a:buSzPts val="3200"/>
              <a:buAutoNum type="arabicPeriod"/>
            </a:pPr>
            <a:r>
              <a:rPr lang="en-GB"/>
              <a:t>What is the advantage of the SVO battery over a typical battery?</a:t>
            </a:r>
            <a:r>
              <a:rPr b="1" lang="en-GB"/>
              <a:t> They last 5 years compared to one year for the typical batteries.</a:t>
            </a:r>
            <a:endParaRPr b="1"/>
          </a:p>
        </p:txBody>
      </p:sp>
      <p:sp>
        <p:nvSpPr>
          <p:cNvPr id="96" name="Google Shape;96;p16"/>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7"/>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4400"/>
              <a:buNone/>
            </a:pPr>
            <a:r>
              <a:rPr lang="en-GB"/>
              <a:t>Independent practice</a:t>
            </a:r>
            <a:endParaRPr/>
          </a:p>
        </p:txBody>
      </p:sp>
      <p:sp>
        <p:nvSpPr>
          <p:cNvPr id="102" name="Google Shape;102;p17"/>
          <p:cNvSpPr txBox="1"/>
          <p:nvPr>
            <p:ph idx="1" type="body"/>
          </p:nvPr>
        </p:nvSpPr>
        <p:spPr>
          <a:xfrm>
            <a:off x="917950" y="2519050"/>
            <a:ext cx="16452001" cy="6319500"/>
          </a:xfrm>
          <a:prstGeom prst="rect">
            <a:avLst/>
          </a:prstGeom>
          <a:noFill/>
          <a:ln>
            <a:noFill/>
          </a:ln>
        </p:spPr>
        <p:txBody>
          <a:bodyPr anchorCtr="0" anchor="t" bIns="0" lIns="0" spcFirstLastPara="1" rIns="0" wrap="square" tIns="0">
            <a:noAutofit/>
          </a:bodyPr>
          <a:lstStyle/>
          <a:p>
            <a:pPr indent="-431800" lvl="0" marL="457200" rtl="0" algn="l">
              <a:lnSpc>
                <a:spcPct val="130000"/>
              </a:lnSpc>
              <a:spcBef>
                <a:spcPts val="0"/>
              </a:spcBef>
              <a:spcAft>
                <a:spcPts val="0"/>
              </a:spcAft>
              <a:buSzPts val="3200"/>
              <a:buAutoNum type="arabicPeriod"/>
            </a:pPr>
            <a:r>
              <a:rPr lang="en-GB"/>
              <a:t>What are the disadvantages of EV battery packs currently?(consider range, weight, cost)</a:t>
            </a:r>
            <a:endParaRPr/>
          </a:p>
          <a:p>
            <a:pPr indent="-431800" lvl="0" marL="457200" rtl="0" algn="l">
              <a:lnSpc>
                <a:spcPct val="130000"/>
              </a:lnSpc>
              <a:spcBef>
                <a:spcPts val="0"/>
              </a:spcBef>
              <a:spcAft>
                <a:spcPts val="0"/>
              </a:spcAft>
              <a:buSzPts val="3200"/>
              <a:buAutoNum type="arabicPeriod"/>
            </a:pPr>
            <a:r>
              <a:rPr lang="en-GB"/>
              <a:t>Why do we need to move away from fossil fuel powered cars?</a:t>
            </a:r>
            <a:endParaRPr/>
          </a:p>
        </p:txBody>
      </p:sp>
      <p:sp>
        <p:nvSpPr>
          <p:cNvPr id="103" name="Google Shape;103;p17"/>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8"/>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4400"/>
              <a:buNone/>
            </a:pPr>
            <a:r>
              <a:rPr lang="en-GB"/>
              <a:t>Review</a:t>
            </a:r>
            <a:endParaRPr/>
          </a:p>
        </p:txBody>
      </p:sp>
      <p:sp>
        <p:nvSpPr>
          <p:cNvPr id="109" name="Google Shape;109;p18"/>
          <p:cNvSpPr txBox="1"/>
          <p:nvPr>
            <p:ph idx="1" type="body"/>
          </p:nvPr>
        </p:nvSpPr>
        <p:spPr>
          <a:xfrm>
            <a:off x="917950" y="2519050"/>
            <a:ext cx="16452001" cy="6319500"/>
          </a:xfrm>
          <a:prstGeom prst="rect">
            <a:avLst/>
          </a:prstGeom>
          <a:noFill/>
          <a:ln>
            <a:noFill/>
          </a:ln>
        </p:spPr>
        <p:txBody>
          <a:bodyPr anchorCtr="0" anchor="t" bIns="0" lIns="0" spcFirstLastPara="1" rIns="0" wrap="square" tIns="0">
            <a:noAutofit/>
          </a:bodyPr>
          <a:lstStyle/>
          <a:p>
            <a:pPr indent="-431800" lvl="0" marL="457200" rtl="0" algn="l">
              <a:lnSpc>
                <a:spcPct val="130000"/>
              </a:lnSpc>
              <a:spcBef>
                <a:spcPts val="0"/>
              </a:spcBef>
              <a:spcAft>
                <a:spcPts val="0"/>
              </a:spcAft>
              <a:buSzPts val="3200"/>
              <a:buAutoNum type="arabicPeriod"/>
            </a:pPr>
            <a:r>
              <a:rPr lang="en-GB"/>
              <a:t>What are the disadvantages of EV battery packs currently?</a:t>
            </a:r>
            <a:endParaRPr/>
          </a:p>
          <a:p>
            <a:pPr indent="-431800" lvl="1" marL="914400" rtl="0" algn="l">
              <a:lnSpc>
                <a:spcPct val="130000"/>
              </a:lnSpc>
              <a:spcBef>
                <a:spcPts val="0"/>
              </a:spcBef>
              <a:spcAft>
                <a:spcPts val="0"/>
              </a:spcAft>
              <a:buSzPts val="3200"/>
              <a:buChar char="–"/>
            </a:pPr>
            <a:r>
              <a:rPr b="1" lang="en-GB"/>
              <a:t>High cost of EV at purchase</a:t>
            </a:r>
            <a:endParaRPr b="1"/>
          </a:p>
          <a:p>
            <a:pPr indent="-431800" lvl="1" marL="914400" rtl="0" algn="l">
              <a:lnSpc>
                <a:spcPct val="130000"/>
              </a:lnSpc>
              <a:spcBef>
                <a:spcPts val="0"/>
              </a:spcBef>
              <a:spcAft>
                <a:spcPts val="0"/>
              </a:spcAft>
              <a:buSzPts val="3200"/>
              <a:buChar char="–"/>
            </a:pPr>
            <a:r>
              <a:rPr b="1" lang="en-GB"/>
              <a:t>Lack of range for EV in use</a:t>
            </a:r>
            <a:endParaRPr b="1"/>
          </a:p>
          <a:p>
            <a:pPr indent="-431800" lvl="1" marL="914400" rtl="0" algn="l">
              <a:lnSpc>
                <a:spcPct val="130000"/>
              </a:lnSpc>
              <a:spcBef>
                <a:spcPts val="0"/>
              </a:spcBef>
              <a:spcAft>
                <a:spcPts val="0"/>
              </a:spcAft>
              <a:buSzPts val="3200"/>
              <a:buChar char="–"/>
            </a:pPr>
            <a:r>
              <a:rPr b="1" lang="en-GB"/>
              <a:t>Weight of EV is higher than equivalent combustion engined car.</a:t>
            </a:r>
            <a:endParaRPr b="1"/>
          </a:p>
          <a:p>
            <a:pPr indent="-431800" lvl="0" marL="457200" rtl="0" algn="l">
              <a:lnSpc>
                <a:spcPct val="130000"/>
              </a:lnSpc>
              <a:spcBef>
                <a:spcPts val="0"/>
              </a:spcBef>
              <a:spcAft>
                <a:spcPts val="0"/>
              </a:spcAft>
              <a:buSzPts val="3200"/>
              <a:buAutoNum type="arabicPeriod"/>
            </a:pPr>
            <a:r>
              <a:rPr lang="en-GB"/>
              <a:t>Why do we need to move away from fossil fuel powered cars?</a:t>
            </a:r>
            <a:endParaRPr/>
          </a:p>
          <a:p>
            <a:pPr indent="-431800" lvl="1" marL="914400" rtl="0" algn="l">
              <a:lnSpc>
                <a:spcPct val="130000"/>
              </a:lnSpc>
              <a:spcBef>
                <a:spcPts val="0"/>
              </a:spcBef>
              <a:spcAft>
                <a:spcPts val="0"/>
              </a:spcAft>
              <a:buSzPts val="3200"/>
              <a:buChar char="–"/>
            </a:pPr>
            <a:r>
              <a:rPr b="1" lang="en-GB"/>
              <a:t>Fossil fuels are running out</a:t>
            </a:r>
            <a:endParaRPr b="1"/>
          </a:p>
          <a:p>
            <a:pPr indent="-431800" lvl="1" marL="914400" rtl="0" algn="l">
              <a:lnSpc>
                <a:spcPct val="130000"/>
              </a:lnSpc>
              <a:spcBef>
                <a:spcPts val="0"/>
              </a:spcBef>
              <a:spcAft>
                <a:spcPts val="0"/>
              </a:spcAft>
              <a:buSzPts val="3200"/>
              <a:buChar char="–"/>
            </a:pPr>
            <a:r>
              <a:rPr b="1" lang="en-GB"/>
              <a:t>Fossil fuels release lots of carbon dioxide and contribute to global warming.</a:t>
            </a:r>
            <a:endParaRPr b="1"/>
          </a:p>
        </p:txBody>
      </p:sp>
      <p:sp>
        <p:nvSpPr>
          <p:cNvPr id="110" name="Google Shape;110;p18"/>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9"/>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4400"/>
              <a:buNone/>
            </a:pPr>
            <a:r>
              <a:rPr lang="en-GB"/>
              <a:t>Comparing EV and combustion engine cars</a:t>
            </a:r>
            <a:endParaRPr/>
          </a:p>
        </p:txBody>
      </p:sp>
      <p:sp>
        <p:nvSpPr>
          <p:cNvPr id="116" name="Google Shape;116;p19"/>
          <p:cNvSpPr txBox="1"/>
          <p:nvPr>
            <p:ph idx="1" type="body"/>
          </p:nvPr>
        </p:nvSpPr>
        <p:spPr>
          <a:xfrm>
            <a:off x="917950" y="7393750"/>
            <a:ext cx="16452001" cy="1444800"/>
          </a:xfrm>
          <a:prstGeom prst="rect">
            <a:avLst/>
          </a:prstGeom>
          <a:noFill/>
          <a:ln>
            <a:noFill/>
          </a:ln>
        </p:spPr>
        <p:txBody>
          <a:bodyPr anchorCtr="0" anchor="t" bIns="0" lIns="0" spcFirstLastPara="1" rIns="0" wrap="square" tIns="0">
            <a:noAutofit/>
          </a:bodyPr>
          <a:lstStyle/>
          <a:p>
            <a:pPr indent="0" lvl="0" marL="0" rtl="0" algn="l">
              <a:lnSpc>
                <a:spcPct val="130000"/>
              </a:lnSpc>
              <a:spcBef>
                <a:spcPts val="0"/>
              </a:spcBef>
              <a:spcAft>
                <a:spcPts val="2000"/>
              </a:spcAft>
              <a:buSzPts val="3200"/>
              <a:buNone/>
            </a:pPr>
            <a:r>
              <a:rPr lang="en-GB"/>
              <a:t>Evaluate the use of an electric vehicle for a consumer over a 3 year period. Compare this with a combustion engine car.</a:t>
            </a:r>
            <a:endParaRPr/>
          </a:p>
        </p:txBody>
      </p:sp>
      <p:sp>
        <p:nvSpPr>
          <p:cNvPr id="117" name="Google Shape;117;p19"/>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graphicFrame>
        <p:nvGraphicFramePr>
          <p:cNvPr id="118" name="Google Shape;118;p19"/>
          <p:cNvGraphicFramePr/>
          <p:nvPr/>
        </p:nvGraphicFramePr>
        <p:xfrm>
          <a:off x="815350" y="1827550"/>
          <a:ext cx="3000000" cy="3000000"/>
        </p:xfrm>
        <a:graphic>
          <a:graphicData uri="http://schemas.openxmlformats.org/drawingml/2006/table">
            <a:tbl>
              <a:tblPr>
                <a:noFill/>
                <a:tableStyleId>{D0F7ADA5-4CF1-4AD7-9F89-0C0EBC6B1A7F}</a:tableStyleId>
              </a:tblPr>
              <a:tblGrid>
                <a:gridCol w="4104650"/>
                <a:gridCol w="6817350"/>
                <a:gridCol w="5461000"/>
              </a:tblGrid>
              <a:tr h="381000">
                <a:tc>
                  <a:txBody>
                    <a:bodyPr/>
                    <a:lstStyle/>
                    <a:p>
                      <a:pPr indent="0" lvl="0" marL="0" marR="0" rtl="0" algn="l">
                        <a:lnSpc>
                          <a:spcPct val="100000"/>
                        </a:lnSpc>
                        <a:spcBef>
                          <a:spcPts val="0"/>
                        </a:spcBef>
                        <a:spcAft>
                          <a:spcPts val="0"/>
                        </a:spcAft>
                        <a:buClr>
                          <a:srgbClr val="000000"/>
                        </a:buClr>
                        <a:buSzPts val="2800"/>
                        <a:buFont typeface="Arial"/>
                        <a:buNone/>
                      </a:pPr>
                      <a:r>
                        <a:t/>
                      </a:r>
                      <a:endParaRPr sz="2800" u="none" cap="none" strike="noStrike">
                        <a:latin typeface="Montserrat"/>
                        <a:ea typeface="Montserrat"/>
                        <a:cs typeface="Montserrat"/>
                        <a:sym typeface="Montserrat"/>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2800"/>
                        <a:buFont typeface="Arial"/>
                        <a:buNone/>
                      </a:pPr>
                      <a:r>
                        <a:rPr b="1" lang="en-GB" sz="2800" u="none" cap="none" strike="noStrike">
                          <a:latin typeface="Montserrat"/>
                          <a:ea typeface="Montserrat"/>
                          <a:cs typeface="Montserrat"/>
                          <a:sym typeface="Montserrat"/>
                        </a:rPr>
                        <a:t>Electric vehicle</a:t>
                      </a:r>
                      <a:endParaRPr b="1" sz="2800" u="none" cap="none" strike="noStrike">
                        <a:latin typeface="Montserrat"/>
                        <a:ea typeface="Montserrat"/>
                        <a:cs typeface="Montserrat"/>
                        <a:sym typeface="Montserrat"/>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2800"/>
                        <a:buFont typeface="Arial"/>
                        <a:buNone/>
                      </a:pPr>
                      <a:r>
                        <a:rPr b="1" lang="en-GB" sz="2800" u="none" cap="none" strike="noStrike">
                          <a:latin typeface="Montserrat"/>
                          <a:ea typeface="Montserrat"/>
                          <a:cs typeface="Montserrat"/>
                          <a:sym typeface="Montserrat"/>
                        </a:rPr>
                        <a:t>Combustion engine</a:t>
                      </a:r>
                      <a:endParaRPr b="1" sz="2800" u="none" cap="none" strike="noStrike">
                        <a:latin typeface="Montserrat"/>
                        <a:ea typeface="Montserrat"/>
                        <a:cs typeface="Montserrat"/>
                        <a:sym typeface="Montserrat"/>
                      </a:endParaRPr>
                    </a:p>
                  </a:txBody>
                  <a:tcPr marT="91425" marB="91425" marR="91425" marL="91425"/>
                </a:tc>
              </a:tr>
              <a:tr h="381000">
                <a:tc>
                  <a:txBody>
                    <a:bodyPr/>
                    <a:lstStyle/>
                    <a:p>
                      <a:pPr indent="0" lvl="0" marL="0" marR="0" rtl="0" algn="l">
                        <a:lnSpc>
                          <a:spcPct val="100000"/>
                        </a:lnSpc>
                        <a:spcBef>
                          <a:spcPts val="0"/>
                        </a:spcBef>
                        <a:spcAft>
                          <a:spcPts val="0"/>
                        </a:spcAft>
                        <a:buClr>
                          <a:srgbClr val="000000"/>
                        </a:buClr>
                        <a:buSzPts val="2800"/>
                        <a:buFont typeface="Arial"/>
                        <a:buNone/>
                      </a:pPr>
                      <a:r>
                        <a:rPr b="1" lang="en-GB" sz="2800" u="none" cap="none" strike="noStrike">
                          <a:latin typeface="Montserrat"/>
                          <a:ea typeface="Montserrat"/>
                          <a:cs typeface="Montserrat"/>
                          <a:sym typeface="Montserrat"/>
                        </a:rPr>
                        <a:t>Monthly fuel cost</a:t>
                      </a:r>
                      <a:endParaRPr b="1" sz="2800" u="none" cap="none" strike="noStrike">
                        <a:latin typeface="Montserrat"/>
                        <a:ea typeface="Montserrat"/>
                        <a:cs typeface="Montserrat"/>
                        <a:sym typeface="Montserrat"/>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2800"/>
                        <a:buFont typeface="Arial"/>
                        <a:buNone/>
                      </a:pPr>
                      <a:r>
                        <a:rPr lang="en-GB" sz="2800" u="none" cap="none" strike="noStrike">
                          <a:latin typeface="Montserrat"/>
                          <a:ea typeface="Montserrat"/>
                          <a:cs typeface="Montserrat"/>
                          <a:sym typeface="Montserrat"/>
                        </a:rPr>
                        <a:t>£30 (at home charging)</a:t>
                      </a:r>
                      <a:endParaRPr sz="2800" u="none" cap="none" strike="noStrike">
                        <a:latin typeface="Montserrat"/>
                        <a:ea typeface="Montserrat"/>
                        <a:cs typeface="Montserrat"/>
                        <a:sym typeface="Montserrat"/>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2800"/>
                        <a:buFont typeface="Arial"/>
                        <a:buNone/>
                      </a:pPr>
                      <a:r>
                        <a:rPr lang="en-GB" sz="2800" u="none" cap="none" strike="noStrike">
                          <a:latin typeface="Montserrat"/>
                          <a:ea typeface="Montserrat"/>
                          <a:cs typeface="Montserrat"/>
                          <a:sym typeface="Montserrat"/>
                        </a:rPr>
                        <a:t>£100</a:t>
                      </a:r>
                      <a:endParaRPr sz="2800" u="none" cap="none" strike="noStrike">
                        <a:latin typeface="Montserrat"/>
                        <a:ea typeface="Montserrat"/>
                        <a:cs typeface="Montserrat"/>
                        <a:sym typeface="Montserrat"/>
                      </a:endParaRPr>
                    </a:p>
                  </a:txBody>
                  <a:tcPr marT="91425" marB="91425" marR="91425" marL="91425"/>
                </a:tc>
              </a:tr>
              <a:tr h="381000">
                <a:tc>
                  <a:txBody>
                    <a:bodyPr/>
                    <a:lstStyle/>
                    <a:p>
                      <a:pPr indent="0" lvl="0" marL="0" marR="0" rtl="0" algn="l">
                        <a:lnSpc>
                          <a:spcPct val="100000"/>
                        </a:lnSpc>
                        <a:spcBef>
                          <a:spcPts val="0"/>
                        </a:spcBef>
                        <a:spcAft>
                          <a:spcPts val="0"/>
                        </a:spcAft>
                        <a:buClr>
                          <a:srgbClr val="000000"/>
                        </a:buClr>
                        <a:buSzPts val="2800"/>
                        <a:buFont typeface="Arial"/>
                        <a:buNone/>
                      </a:pPr>
                      <a:r>
                        <a:rPr b="1" lang="en-GB" sz="2800" u="none" cap="none" strike="noStrike">
                          <a:latin typeface="Montserrat"/>
                          <a:ea typeface="Montserrat"/>
                          <a:cs typeface="Montserrat"/>
                          <a:sym typeface="Montserrat"/>
                        </a:rPr>
                        <a:t>Carbon dioxide emissions per km</a:t>
                      </a:r>
                      <a:endParaRPr b="1" sz="2800" u="none" cap="none" strike="noStrike">
                        <a:latin typeface="Montserrat"/>
                        <a:ea typeface="Montserrat"/>
                        <a:cs typeface="Montserrat"/>
                        <a:sym typeface="Montserrat"/>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2800"/>
                        <a:buFont typeface="Arial"/>
                        <a:buNone/>
                      </a:pPr>
                      <a:r>
                        <a:rPr lang="en-GB" sz="2800" u="none" cap="none" strike="noStrike">
                          <a:latin typeface="Montserrat"/>
                          <a:ea typeface="Montserrat"/>
                          <a:cs typeface="Montserrat"/>
                          <a:sym typeface="Montserrat"/>
                        </a:rPr>
                        <a:t>0</a:t>
                      </a:r>
                      <a:endParaRPr sz="2800" u="none" cap="none" strike="noStrike">
                        <a:latin typeface="Montserrat"/>
                        <a:ea typeface="Montserrat"/>
                        <a:cs typeface="Montserrat"/>
                        <a:sym typeface="Montserrat"/>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2800"/>
                        <a:buFont typeface="Arial"/>
                        <a:buNone/>
                      </a:pPr>
                      <a:r>
                        <a:rPr lang="en-GB" sz="2800" u="none" cap="none" strike="noStrike">
                          <a:latin typeface="Montserrat"/>
                          <a:ea typeface="Montserrat"/>
                          <a:cs typeface="Montserrat"/>
                          <a:sym typeface="Montserrat"/>
                        </a:rPr>
                        <a:t>130 g</a:t>
                      </a:r>
                      <a:endParaRPr sz="2800" u="none" cap="none" strike="noStrike">
                        <a:latin typeface="Montserrat"/>
                        <a:ea typeface="Montserrat"/>
                        <a:cs typeface="Montserrat"/>
                        <a:sym typeface="Montserrat"/>
                      </a:endParaRPr>
                    </a:p>
                  </a:txBody>
                  <a:tcPr marT="91425" marB="91425" marR="91425" marL="91425"/>
                </a:tc>
              </a:tr>
              <a:tr h="381000">
                <a:tc>
                  <a:txBody>
                    <a:bodyPr/>
                    <a:lstStyle/>
                    <a:p>
                      <a:pPr indent="0" lvl="0" marL="0" marR="0" rtl="0" algn="l">
                        <a:lnSpc>
                          <a:spcPct val="100000"/>
                        </a:lnSpc>
                        <a:spcBef>
                          <a:spcPts val="0"/>
                        </a:spcBef>
                        <a:spcAft>
                          <a:spcPts val="0"/>
                        </a:spcAft>
                        <a:buClr>
                          <a:srgbClr val="000000"/>
                        </a:buClr>
                        <a:buSzPts val="2800"/>
                        <a:buFont typeface="Arial"/>
                        <a:buNone/>
                      </a:pPr>
                      <a:r>
                        <a:rPr b="1" lang="en-GB" sz="2800" u="none" cap="none" strike="noStrike">
                          <a:latin typeface="Montserrat"/>
                          <a:ea typeface="Montserrat"/>
                          <a:cs typeface="Montserrat"/>
                          <a:sym typeface="Montserrat"/>
                        </a:rPr>
                        <a:t>Servicing</a:t>
                      </a:r>
                      <a:endParaRPr b="1" sz="2800" u="none" cap="none" strike="noStrike">
                        <a:latin typeface="Montserrat"/>
                        <a:ea typeface="Montserrat"/>
                        <a:cs typeface="Montserrat"/>
                        <a:sym typeface="Montserrat"/>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2800"/>
                        <a:buFont typeface="Arial"/>
                        <a:buNone/>
                      </a:pPr>
                      <a:r>
                        <a:rPr lang="en-GB" sz="2800" u="none" cap="none" strike="noStrike">
                          <a:latin typeface="Montserrat"/>
                          <a:ea typeface="Montserrat"/>
                          <a:cs typeface="Montserrat"/>
                          <a:sym typeface="Montserrat"/>
                        </a:rPr>
                        <a:t>Simple construction, low servicing costs (£100 per year)</a:t>
                      </a:r>
                      <a:endParaRPr sz="2800" u="none" cap="none" strike="noStrike">
                        <a:latin typeface="Montserrat"/>
                        <a:ea typeface="Montserrat"/>
                        <a:cs typeface="Montserrat"/>
                        <a:sym typeface="Montserrat"/>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2800"/>
                        <a:buFont typeface="Arial"/>
                        <a:buNone/>
                      </a:pPr>
                      <a:r>
                        <a:rPr lang="en-GB" sz="2800" u="none" cap="none" strike="noStrike">
                          <a:latin typeface="Montserrat"/>
                          <a:ea typeface="Montserrat"/>
                          <a:cs typeface="Montserrat"/>
                          <a:sym typeface="Montserrat"/>
                        </a:rPr>
                        <a:t>Complex moving parts, high servicing costs (£400 per year)</a:t>
                      </a:r>
                      <a:endParaRPr sz="2800" u="none" cap="none" strike="noStrike">
                        <a:latin typeface="Montserrat"/>
                        <a:ea typeface="Montserrat"/>
                        <a:cs typeface="Montserrat"/>
                        <a:sym typeface="Montserrat"/>
                      </a:endParaRPr>
                    </a:p>
                  </a:txBody>
                  <a:tcPr marT="91425" marB="91425" marR="91425" marL="91425"/>
                </a:tc>
              </a:tr>
              <a:tr h="381000">
                <a:tc>
                  <a:txBody>
                    <a:bodyPr/>
                    <a:lstStyle/>
                    <a:p>
                      <a:pPr indent="0" lvl="0" marL="0" marR="0" rtl="0" algn="l">
                        <a:lnSpc>
                          <a:spcPct val="100000"/>
                        </a:lnSpc>
                        <a:spcBef>
                          <a:spcPts val="0"/>
                        </a:spcBef>
                        <a:spcAft>
                          <a:spcPts val="0"/>
                        </a:spcAft>
                        <a:buClr>
                          <a:srgbClr val="000000"/>
                        </a:buClr>
                        <a:buSzPts val="2800"/>
                        <a:buFont typeface="Arial"/>
                        <a:buNone/>
                      </a:pPr>
                      <a:r>
                        <a:rPr b="1" lang="en-GB" sz="2800" u="none" cap="none" strike="noStrike">
                          <a:latin typeface="Montserrat"/>
                          <a:ea typeface="Montserrat"/>
                          <a:cs typeface="Montserrat"/>
                          <a:sym typeface="Montserrat"/>
                        </a:rPr>
                        <a:t>Upfront cost</a:t>
                      </a:r>
                      <a:endParaRPr b="1" sz="2800" u="none" cap="none" strike="noStrike">
                        <a:latin typeface="Montserrat"/>
                        <a:ea typeface="Montserrat"/>
                        <a:cs typeface="Montserrat"/>
                        <a:sym typeface="Montserrat"/>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2800"/>
                        <a:buFont typeface="Arial"/>
                        <a:buNone/>
                      </a:pPr>
                      <a:r>
                        <a:rPr lang="en-GB" sz="2800" u="none" cap="none" strike="noStrike">
                          <a:latin typeface="Montserrat"/>
                          <a:ea typeface="Montserrat"/>
                          <a:cs typeface="Montserrat"/>
                          <a:sym typeface="Montserrat"/>
                        </a:rPr>
                        <a:t>£50 000</a:t>
                      </a:r>
                      <a:endParaRPr sz="2800" u="none" cap="none" strike="noStrike">
                        <a:latin typeface="Montserrat"/>
                        <a:ea typeface="Montserrat"/>
                        <a:cs typeface="Montserrat"/>
                        <a:sym typeface="Montserrat"/>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2800"/>
                        <a:buFont typeface="Arial"/>
                        <a:buNone/>
                      </a:pPr>
                      <a:r>
                        <a:rPr lang="en-GB" sz="2800" u="none" cap="none" strike="noStrike">
                          <a:latin typeface="Montserrat"/>
                          <a:ea typeface="Montserrat"/>
                          <a:cs typeface="Montserrat"/>
                          <a:sym typeface="Montserrat"/>
                        </a:rPr>
                        <a:t>£40 000</a:t>
                      </a:r>
                      <a:endParaRPr sz="2800" u="none" cap="none" strike="noStrike">
                        <a:latin typeface="Montserrat"/>
                        <a:ea typeface="Montserrat"/>
                        <a:cs typeface="Montserrat"/>
                        <a:sym typeface="Montserrat"/>
                      </a:endParaRPr>
                    </a:p>
                  </a:txBody>
                  <a:tcPr marT="91425" marB="91425" marR="91425" marL="91425"/>
                </a:tc>
              </a:tr>
              <a:tr h="381000">
                <a:tc>
                  <a:txBody>
                    <a:bodyPr/>
                    <a:lstStyle/>
                    <a:p>
                      <a:pPr indent="0" lvl="0" marL="0" marR="0" rtl="0" algn="l">
                        <a:lnSpc>
                          <a:spcPct val="100000"/>
                        </a:lnSpc>
                        <a:spcBef>
                          <a:spcPts val="0"/>
                        </a:spcBef>
                        <a:spcAft>
                          <a:spcPts val="0"/>
                        </a:spcAft>
                        <a:buClr>
                          <a:srgbClr val="000000"/>
                        </a:buClr>
                        <a:buSzPts val="2800"/>
                        <a:buFont typeface="Arial"/>
                        <a:buNone/>
                      </a:pPr>
                      <a:r>
                        <a:rPr b="1" lang="en-GB" sz="2800" u="none" cap="none" strike="noStrike">
                          <a:latin typeface="Montserrat"/>
                          <a:ea typeface="Montserrat"/>
                          <a:cs typeface="Montserrat"/>
                          <a:sym typeface="Montserrat"/>
                        </a:rPr>
                        <a:t>Range</a:t>
                      </a:r>
                      <a:endParaRPr b="1" sz="2800" u="none" cap="none" strike="noStrike">
                        <a:latin typeface="Montserrat"/>
                        <a:ea typeface="Montserrat"/>
                        <a:cs typeface="Montserrat"/>
                        <a:sym typeface="Montserrat"/>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2800"/>
                        <a:buFont typeface="Arial"/>
                        <a:buNone/>
                      </a:pPr>
                      <a:r>
                        <a:rPr lang="en-GB" sz="2800" u="none" cap="none" strike="noStrike">
                          <a:latin typeface="Montserrat"/>
                          <a:ea typeface="Montserrat"/>
                          <a:cs typeface="Montserrat"/>
                          <a:sym typeface="Montserrat"/>
                        </a:rPr>
                        <a:t>300 miles</a:t>
                      </a:r>
                      <a:endParaRPr sz="2800" u="none" cap="none" strike="noStrike">
                        <a:latin typeface="Montserrat"/>
                        <a:ea typeface="Montserrat"/>
                        <a:cs typeface="Montserrat"/>
                        <a:sym typeface="Montserrat"/>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2800"/>
                        <a:buFont typeface="Arial"/>
                        <a:buNone/>
                      </a:pPr>
                      <a:r>
                        <a:rPr lang="en-GB" sz="2800" u="none" cap="none" strike="noStrike">
                          <a:latin typeface="Montserrat"/>
                          <a:ea typeface="Montserrat"/>
                          <a:cs typeface="Montserrat"/>
                          <a:sym typeface="Montserrat"/>
                        </a:rPr>
                        <a:t>450 miles</a:t>
                      </a:r>
                      <a:endParaRPr sz="2800" u="none" cap="none" strike="noStrike">
                        <a:latin typeface="Montserrat"/>
                        <a:ea typeface="Montserrat"/>
                        <a:cs typeface="Montserrat"/>
                        <a:sym typeface="Montserrat"/>
                      </a:endParaRPr>
                    </a:p>
                  </a:txBody>
                  <a:tcPr marT="91425" marB="91425" marR="91425" marL="91425"/>
                </a:tc>
              </a:tr>
              <a:tr h="381000">
                <a:tc>
                  <a:txBody>
                    <a:bodyPr/>
                    <a:lstStyle/>
                    <a:p>
                      <a:pPr indent="0" lvl="0" marL="0" marR="0" rtl="0" algn="l">
                        <a:lnSpc>
                          <a:spcPct val="100000"/>
                        </a:lnSpc>
                        <a:spcBef>
                          <a:spcPts val="0"/>
                        </a:spcBef>
                        <a:spcAft>
                          <a:spcPts val="0"/>
                        </a:spcAft>
                        <a:buClr>
                          <a:srgbClr val="000000"/>
                        </a:buClr>
                        <a:buSzPts val="2800"/>
                        <a:buFont typeface="Arial"/>
                        <a:buNone/>
                      </a:pPr>
                      <a:r>
                        <a:rPr b="1" lang="en-GB" sz="2800" u="none" cap="none" strike="noStrike">
                          <a:latin typeface="Montserrat"/>
                          <a:ea typeface="Montserrat"/>
                          <a:cs typeface="Montserrat"/>
                          <a:sym typeface="Montserrat"/>
                        </a:rPr>
                        <a:t>Refuelling time</a:t>
                      </a:r>
                      <a:endParaRPr b="1" sz="2800" u="none" cap="none" strike="noStrike">
                        <a:latin typeface="Montserrat"/>
                        <a:ea typeface="Montserrat"/>
                        <a:cs typeface="Montserrat"/>
                        <a:sym typeface="Montserrat"/>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2800"/>
                        <a:buFont typeface="Arial"/>
                        <a:buNone/>
                      </a:pPr>
                      <a:r>
                        <a:rPr lang="en-GB" sz="2800" u="none" cap="none" strike="noStrike">
                          <a:latin typeface="Montserrat"/>
                          <a:ea typeface="Montserrat"/>
                          <a:cs typeface="Montserrat"/>
                          <a:sym typeface="Montserrat"/>
                        </a:rPr>
                        <a:t>40 minutes fast charger</a:t>
                      </a:r>
                      <a:endParaRPr sz="2800" u="none" cap="none" strike="noStrike">
                        <a:latin typeface="Montserrat"/>
                        <a:ea typeface="Montserrat"/>
                        <a:cs typeface="Montserrat"/>
                        <a:sym typeface="Montserrat"/>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2800"/>
                        <a:buFont typeface="Arial"/>
                        <a:buNone/>
                      </a:pPr>
                      <a:r>
                        <a:rPr lang="en-GB" sz="2800" u="none" cap="none" strike="noStrike">
                          <a:latin typeface="Montserrat"/>
                          <a:ea typeface="Montserrat"/>
                          <a:cs typeface="Montserrat"/>
                          <a:sym typeface="Montserrat"/>
                        </a:rPr>
                        <a:t>5 minutes</a:t>
                      </a:r>
                      <a:endParaRPr sz="2800" u="none" cap="none" strike="noStrike">
                        <a:latin typeface="Montserrat"/>
                        <a:ea typeface="Montserrat"/>
                        <a:cs typeface="Montserrat"/>
                        <a:sym typeface="Montserrat"/>
                      </a:endParaRPr>
                    </a:p>
                  </a:txBody>
                  <a:tcPr marT="91425" marB="91425" marR="91425" marL="91425"/>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0"/>
          <p:cNvSpPr txBox="1"/>
          <p:nvPr>
            <p:ph idx="1" type="body"/>
          </p:nvPr>
        </p:nvSpPr>
        <p:spPr>
          <a:xfrm>
            <a:off x="918000" y="5120650"/>
            <a:ext cx="16452001" cy="30015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3200"/>
              <a:buNone/>
            </a:pPr>
            <a:r>
              <a:rPr lang="en-GB" sz="2800"/>
              <a:t>Evaluate the use of an electric vehicle for a consumer over a 3 year period. Compare this with a combustion engine car.</a:t>
            </a:r>
            <a:endParaRPr sz="2800"/>
          </a:p>
          <a:p>
            <a:pPr indent="0" lvl="0" marL="0" rtl="0" algn="l">
              <a:lnSpc>
                <a:spcPct val="100000"/>
              </a:lnSpc>
              <a:spcBef>
                <a:spcPts val="2000"/>
              </a:spcBef>
              <a:spcAft>
                <a:spcPts val="0"/>
              </a:spcAft>
              <a:buSzPts val="3200"/>
              <a:buNone/>
            </a:pPr>
            <a:r>
              <a:rPr i="1" lang="en-GB" sz="2800"/>
              <a:t>The upfront cost of the electric vehicle is ….</a:t>
            </a:r>
            <a:endParaRPr i="1" sz="2800"/>
          </a:p>
          <a:p>
            <a:pPr indent="0" lvl="0" marL="0" rtl="0" algn="l">
              <a:lnSpc>
                <a:spcPct val="100000"/>
              </a:lnSpc>
              <a:spcBef>
                <a:spcPts val="2000"/>
              </a:spcBef>
              <a:spcAft>
                <a:spcPts val="0"/>
              </a:spcAft>
              <a:buSzPts val="3200"/>
              <a:buNone/>
            </a:pPr>
            <a:r>
              <a:rPr i="1" lang="en-GB" sz="2800"/>
              <a:t>However, the range of the combustion vehicle is….</a:t>
            </a:r>
            <a:endParaRPr i="1" sz="2800"/>
          </a:p>
          <a:p>
            <a:pPr indent="0" lvl="0" marL="0" rtl="0" algn="l">
              <a:lnSpc>
                <a:spcPct val="100000"/>
              </a:lnSpc>
              <a:spcBef>
                <a:spcPts val="2000"/>
              </a:spcBef>
              <a:spcAft>
                <a:spcPts val="0"/>
              </a:spcAft>
              <a:buSzPts val="3200"/>
              <a:buNone/>
            </a:pPr>
            <a:r>
              <a:rPr i="1" lang="en-GB" sz="2800"/>
              <a:t>The effect of the combustion engine on the environment is….</a:t>
            </a:r>
            <a:endParaRPr i="1" sz="2800"/>
          </a:p>
          <a:p>
            <a:pPr indent="0" lvl="0" marL="0" rtl="0" algn="l">
              <a:lnSpc>
                <a:spcPct val="100000"/>
              </a:lnSpc>
              <a:spcBef>
                <a:spcPts val="2000"/>
              </a:spcBef>
              <a:spcAft>
                <a:spcPts val="0"/>
              </a:spcAft>
              <a:buSzPts val="3200"/>
              <a:buNone/>
            </a:pPr>
            <a:r>
              <a:rPr i="1" lang="en-GB" sz="2800"/>
              <a:t>Overall I think…….</a:t>
            </a:r>
            <a:endParaRPr i="1" sz="2800"/>
          </a:p>
          <a:p>
            <a:pPr indent="0" lvl="0" marL="0" rtl="0" algn="l">
              <a:lnSpc>
                <a:spcPct val="100000"/>
              </a:lnSpc>
              <a:spcBef>
                <a:spcPts val="2000"/>
              </a:spcBef>
              <a:spcAft>
                <a:spcPts val="2000"/>
              </a:spcAft>
              <a:buSzPts val="3200"/>
              <a:buNone/>
            </a:pPr>
            <a:r>
              <a:t/>
            </a:r>
            <a:endParaRPr i="1" sz="2800"/>
          </a:p>
        </p:txBody>
      </p:sp>
      <p:sp>
        <p:nvSpPr>
          <p:cNvPr id="124" name="Google Shape;124;p20"/>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graphicFrame>
        <p:nvGraphicFramePr>
          <p:cNvPr id="125" name="Google Shape;125;p20"/>
          <p:cNvGraphicFramePr/>
          <p:nvPr/>
        </p:nvGraphicFramePr>
        <p:xfrm>
          <a:off x="628500" y="93200"/>
          <a:ext cx="3000000" cy="3000000"/>
        </p:xfrm>
        <a:graphic>
          <a:graphicData uri="http://schemas.openxmlformats.org/drawingml/2006/table">
            <a:tbl>
              <a:tblPr>
                <a:noFill/>
                <a:tableStyleId>{D0F7ADA5-4CF1-4AD7-9F89-0C0EBC6B1A7F}</a:tableStyleId>
              </a:tblPr>
              <a:tblGrid>
                <a:gridCol w="4104650"/>
                <a:gridCol w="6817350"/>
                <a:gridCol w="5461000"/>
              </a:tblGrid>
              <a:tr h="381000">
                <a:tc>
                  <a:txBody>
                    <a:bodyPr/>
                    <a:lstStyle/>
                    <a:p>
                      <a:pPr indent="0" lvl="0" marL="0" marR="0" rtl="0" algn="l">
                        <a:lnSpc>
                          <a:spcPct val="100000"/>
                        </a:lnSpc>
                        <a:spcBef>
                          <a:spcPts val="0"/>
                        </a:spcBef>
                        <a:spcAft>
                          <a:spcPts val="0"/>
                        </a:spcAft>
                        <a:buClr>
                          <a:srgbClr val="000000"/>
                        </a:buClr>
                        <a:buSzPts val="2600"/>
                        <a:buFont typeface="Arial"/>
                        <a:buNone/>
                      </a:pPr>
                      <a:r>
                        <a:t/>
                      </a:r>
                      <a:endParaRPr sz="2600" u="none" cap="none" strike="noStrike">
                        <a:latin typeface="Montserrat"/>
                        <a:ea typeface="Montserrat"/>
                        <a:cs typeface="Montserrat"/>
                        <a:sym typeface="Montserrat"/>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2600"/>
                        <a:buFont typeface="Arial"/>
                        <a:buNone/>
                      </a:pPr>
                      <a:r>
                        <a:rPr b="1" lang="en-GB" sz="2600" u="none" cap="none" strike="noStrike">
                          <a:latin typeface="Montserrat"/>
                          <a:ea typeface="Montserrat"/>
                          <a:cs typeface="Montserrat"/>
                          <a:sym typeface="Montserrat"/>
                        </a:rPr>
                        <a:t>Electric vehicle</a:t>
                      </a:r>
                      <a:endParaRPr b="1" sz="2600" u="none" cap="none" strike="noStrike">
                        <a:latin typeface="Montserrat"/>
                        <a:ea typeface="Montserrat"/>
                        <a:cs typeface="Montserrat"/>
                        <a:sym typeface="Montserrat"/>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2600"/>
                        <a:buFont typeface="Arial"/>
                        <a:buNone/>
                      </a:pPr>
                      <a:r>
                        <a:rPr b="1" lang="en-GB" sz="2600" u="none" cap="none" strike="noStrike">
                          <a:latin typeface="Montserrat"/>
                          <a:ea typeface="Montserrat"/>
                          <a:cs typeface="Montserrat"/>
                          <a:sym typeface="Montserrat"/>
                        </a:rPr>
                        <a:t>Combustion engine</a:t>
                      </a:r>
                      <a:endParaRPr b="1" sz="2600" u="none" cap="none" strike="noStrike">
                        <a:latin typeface="Montserrat"/>
                        <a:ea typeface="Montserrat"/>
                        <a:cs typeface="Montserrat"/>
                        <a:sym typeface="Montserrat"/>
                      </a:endParaRPr>
                    </a:p>
                  </a:txBody>
                  <a:tcPr marT="91425" marB="91425" marR="91425" marL="91425"/>
                </a:tc>
              </a:tr>
              <a:tr h="381000">
                <a:tc>
                  <a:txBody>
                    <a:bodyPr/>
                    <a:lstStyle/>
                    <a:p>
                      <a:pPr indent="0" lvl="0" marL="0" marR="0" rtl="0" algn="l">
                        <a:lnSpc>
                          <a:spcPct val="100000"/>
                        </a:lnSpc>
                        <a:spcBef>
                          <a:spcPts val="0"/>
                        </a:spcBef>
                        <a:spcAft>
                          <a:spcPts val="0"/>
                        </a:spcAft>
                        <a:buClr>
                          <a:srgbClr val="000000"/>
                        </a:buClr>
                        <a:buSzPts val="2600"/>
                        <a:buFont typeface="Arial"/>
                        <a:buNone/>
                      </a:pPr>
                      <a:r>
                        <a:rPr b="1" lang="en-GB" sz="2600" u="none" cap="none" strike="noStrike">
                          <a:latin typeface="Montserrat"/>
                          <a:ea typeface="Montserrat"/>
                          <a:cs typeface="Montserrat"/>
                          <a:sym typeface="Montserrat"/>
                        </a:rPr>
                        <a:t>Monthly fuel cost</a:t>
                      </a:r>
                      <a:endParaRPr b="1" sz="2600" u="none" cap="none" strike="noStrike">
                        <a:latin typeface="Montserrat"/>
                        <a:ea typeface="Montserrat"/>
                        <a:cs typeface="Montserrat"/>
                        <a:sym typeface="Montserrat"/>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2600"/>
                        <a:buFont typeface="Arial"/>
                        <a:buNone/>
                      </a:pPr>
                      <a:r>
                        <a:rPr lang="en-GB" sz="2600" u="none" cap="none" strike="noStrike">
                          <a:latin typeface="Montserrat"/>
                          <a:ea typeface="Montserrat"/>
                          <a:cs typeface="Montserrat"/>
                          <a:sym typeface="Montserrat"/>
                        </a:rPr>
                        <a:t>£30 (at home charging)</a:t>
                      </a:r>
                      <a:endParaRPr sz="2600" u="none" cap="none" strike="noStrike">
                        <a:latin typeface="Montserrat"/>
                        <a:ea typeface="Montserrat"/>
                        <a:cs typeface="Montserrat"/>
                        <a:sym typeface="Montserrat"/>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2600"/>
                        <a:buFont typeface="Arial"/>
                        <a:buNone/>
                      </a:pPr>
                      <a:r>
                        <a:rPr lang="en-GB" sz="2600" u="none" cap="none" strike="noStrike">
                          <a:latin typeface="Montserrat"/>
                          <a:ea typeface="Montserrat"/>
                          <a:cs typeface="Montserrat"/>
                          <a:sym typeface="Montserrat"/>
                        </a:rPr>
                        <a:t>£100</a:t>
                      </a:r>
                      <a:endParaRPr sz="2600" u="none" cap="none" strike="noStrike">
                        <a:latin typeface="Montserrat"/>
                        <a:ea typeface="Montserrat"/>
                        <a:cs typeface="Montserrat"/>
                        <a:sym typeface="Montserrat"/>
                      </a:endParaRPr>
                    </a:p>
                  </a:txBody>
                  <a:tcPr marT="91425" marB="91425" marR="91425" marL="91425"/>
                </a:tc>
              </a:tr>
              <a:tr h="381000">
                <a:tc>
                  <a:txBody>
                    <a:bodyPr/>
                    <a:lstStyle/>
                    <a:p>
                      <a:pPr indent="0" lvl="0" marL="0" marR="0" rtl="0" algn="l">
                        <a:lnSpc>
                          <a:spcPct val="100000"/>
                        </a:lnSpc>
                        <a:spcBef>
                          <a:spcPts val="0"/>
                        </a:spcBef>
                        <a:spcAft>
                          <a:spcPts val="0"/>
                        </a:spcAft>
                        <a:buClr>
                          <a:srgbClr val="000000"/>
                        </a:buClr>
                        <a:buSzPts val="2600"/>
                        <a:buFont typeface="Arial"/>
                        <a:buNone/>
                      </a:pPr>
                      <a:r>
                        <a:rPr b="1" lang="en-GB" sz="2600" u="none" cap="none" strike="noStrike">
                          <a:latin typeface="Montserrat"/>
                          <a:ea typeface="Montserrat"/>
                          <a:cs typeface="Montserrat"/>
                          <a:sym typeface="Montserrat"/>
                        </a:rPr>
                        <a:t>Carbon dioxide emissions per km</a:t>
                      </a:r>
                      <a:endParaRPr b="1" sz="2600" u="none" cap="none" strike="noStrike">
                        <a:latin typeface="Montserrat"/>
                        <a:ea typeface="Montserrat"/>
                        <a:cs typeface="Montserrat"/>
                        <a:sym typeface="Montserrat"/>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2600"/>
                        <a:buFont typeface="Arial"/>
                        <a:buNone/>
                      </a:pPr>
                      <a:r>
                        <a:rPr lang="en-GB" sz="2600" u="none" cap="none" strike="noStrike">
                          <a:latin typeface="Montserrat"/>
                          <a:ea typeface="Montserrat"/>
                          <a:cs typeface="Montserrat"/>
                          <a:sym typeface="Montserrat"/>
                        </a:rPr>
                        <a:t>0</a:t>
                      </a:r>
                      <a:endParaRPr sz="2600" u="none" cap="none" strike="noStrike">
                        <a:latin typeface="Montserrat"/>
                        <a:ea typeface="Montserrat"/>
                        <a:cs typeface="Montserrat"/>
                        <a:sym typeface="Montserrat"/>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2600"/>
                        <a:buFont typeface="Arial"/>
                        <a:buNone/>
                      </a:pPr>
                      <a:r>
                        <a:rPr lang="en-GB" sz="2600" u="none" cap="none" strike="noStrike">
                          <a:latin typeface="Montserrat"/>
                          <a:ea typeface="Montserrat"/>
                          <a:cs typeface="Montserrat"/>
                          <a:sym typeface="Montserrat"/>
                        </a:rPr>
                        <a:t>130 g</a:t>
                      </a:r>
                      <a:endParaRPr sz="2600" u="none" cap="none" strike="noStrike">
                        <a:latin typeface="Montserrat"/>
                        <a:ea typeface="Montserrat"/>
                        <a:cs typeface="Montserrat"/>
                        <a:sym typeface="Montserrat"/>
                      </a:endParaRPr>
                    </a:p>
                  </a:txBody>
                  <a:tcPr marT="91425" marB="91425" marR="91425" marL="91425"/>
                </a:tc>
              </a:tr>
              <a:tr h="381000">
                <a:tc>
                  <a:txBody>
                    <a:bodyPr/>
                    <a:lstStyle/>
                    <a:p>
                      <a:pPr indent="0" lvl="0" marL="0" marR="0" rtl="0" algn="l">
                        <a:lnSpc>
                          <a:spcPct val="100000"/>
                        </a:lnSpc>
                        <a:spcBef>
                          <a:spcPts val="0"/>
                        </a:spcBef>
                        <a:spcAft>
                          <a:spcPts val="0"/>
                        </a:spcAft>
                        <a:buClr>
                          <a:srgbClr val="000000"/>
                        </a:buClr>
                        <a:buSzPts val="2600"/>
                        <a:buFont typeface="Arial"/>
                        <a:buNone/>
                      </a:pPr>
                      <a:r>
                        <a:rPr b="1" lang="en-GB" sz="2600" u="none" cap="none" strike="noStrike">
                          <a:latin typeface="Montserrat"/>
                          <a:ea typeface="Montserrat"/>
                          <a:cs typeface="Montserrat"/>
                          <a:sym typeface="Montserrat"/>
                        </a:rPr>
                        <a:t>Servicing</a:t>
                      </a:r>
                      <a:endParaRPr b="1" sz="2600" u="none" cap="none" strike="noStrike">
                        <a:latin typeface="Montserrat"/>
                        <a:ea typeface="Montserrat"/>
                        <a:cs typeface="Montserrat"/>
                        <a:sym typeface="Montserrat"/>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2600"/>
                        <a:buFont typeface="Arial"/>
                        <a:buNone/>
                      </a:pPr>
                      <a:r>
                        <a:rPr lang="en-GB" sz="2600" u="none" cap="none" strike="noStrike">
                          <a:latin typeface="Montserrat"/>
                          <a:ea typeface="Montserrat"/>
                          <a:cs typeface="Montserrat"/>
                          <a:sym typeface="Montserrat"/>
                        </a:rPr>
                        <a:t>Simple construction, low servicing costs (£100 per year)</a:t>
                      </a:r>
                      <a:endParaRPr sz="2600" u="none" cap="none" strike="noStrike">
                        <a:latin typeface="Montserrat"/>
                        <a:ea typeface="Montserrat"/>
                        <a:cs typeface="Montserrat"/>
                        <a:sym typeface="Montserrat"/>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2600"/>
                        <a:buFont typeface="Arial"/>
                        <a:buNone/>
                      </a:pPr>
                      <a:r>
                        <a:rPr lang="en-GB" sz="2600" u="none" cap="none" strike="noStrike">
                          <a:latin typeface="Montserrat"/>
                          <a:ea typeface="Montserrat"/>
                          <a:cs typeface="Montserrat"/>
                          <a:sym typeface="Montserrat"/>
                        </a:rPr>
                        <a:t>Complex moving parts, high servicing costs (£400 per year)</a:t>
                      </a:r>
                      <a:endParaRPr sz="2600" u="none" cap="none" strike="noStrike">
                        <a:latin typeface="Montserrat"/>
                        <a:ea typeface="Montserrat"/>
                        <a:cs typeface="Montserrat"/>
                        <a:sym typeface="Montserrat"/>
                      </a:endParaRPr>
                    </a:p>
                  </a:txBody>
                  <a:tcPr marT="91425" marB="91425" marR="91425" marL="91425"/>
                </a:tc>
              </a:tr>
              <a:tr h="381000">
                <a:tc>
                  <a:txBody>
                    <a:bodyPr/>
                    <a:lstStyle/>
                    <a:p>
                      <a:pPr indent="0" lvl="0" marL="0" marR="0" rtl="0" algn="l">
                        <a:lnSpc>
                          <a:spcPct val="100000"/>
                        </a:lnSpc>
                        <a:spcBef>
                          <a:spcPts val="0"/>
                        </a:spcBef>
                        <a:spcAft>
                          <a:spcPts val="0"/>
                        </a:spcAft>
                        <a:buClr>
                          <a:srgbClr val="000000"/>
                        </a:buClr>
                        <a:buSzPts val="2600"/>
                        <a:buFont typeface="Arial"/>
                        <a:buNone/>
                      </a:pPr>
                      <a:r>
                        <a:rPr b="1" lang="en-GB" sz="2600" u="none" cap="none" strike="noStrike">
                          <a:latin typeface="Montserrat"/>
                          <a:ea typeface="Montserrat"/>
                          <a:cs typeface="Montserrat"/>
                          <a:sym typeface="Montserrat"/>
                        </a:rPr>
                        <a:t>Upfront cost</a:t>
                      </a:r>
                      <a:endParaRPr b="1" sz="2600" u="none" cap="none" strike="noStrike">
                        <a:latin typeface="Montserrat"/>
                        <a:ea typeface="Montserrat"/>
                        <a:cs typeface="Montserrat"/>
                        <a:sym typeface="Montserrat"/>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2600"/>
                        <a:buFont typeface="Arial"/>
                        <a:buNone/>
                      </a:pPr>
                      <a:r>
                        <a:rPr lang="en-GB" sz="2600" u="none" cap="none" strike="noStrike">
                          <a:latin typeface="Montserrat"/>
                          <a:ea typeface="Montserrat"/>
                          <a:cs typeface="Montserrat"/>
                          <a:sym typeface="Montserrat"/>
                        </a:rPr>
                        <a:t>£50 000</a:t>
                      </a:r>
                      <a:endParaRPr sz="2600" u="none" cap="none" strike="noStrike">
                        <a:latin typeface="Montserrat"/>
                        <a:ea typeface="Montserrat"/>
                        <a:cs typeface="Montserrat"/>
                        <a:sym typeface="Montserrat"/>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2600"/>
                        <a:buFont typeface="Arial"/>
                        <a:buNone/>
                      </a:pPr>
                      <a:r>
                        <a:rPr lang="en-GB" sz="2600" u="none" cap="none" strike="noStrike">
                          <a:latin typeface="Montserrat"/>
                          <a:ea typeface="Montserrat"/>
                          <a:cs typeface="Montserrat"/>
                          <a:sym typeface="Montserrat"/>
                        </a:rPr>
                        <a:t>£40 000</a:t>
                      </a:r>
                      <a:endParaRPr sz="2600" u="none" cap="none" strike="noStrike">
                        <a:latin typeface="Montserrat"/>
                        <a:ea typeface="Montserrat"/>
                        <a:cs typeface="Montserrat"/>
                        <a:sym typeface="Montserrat"/>
                      </a:endParaRPr>
                    </a:p>
                  </a:txBody>
                  <a:tcPr marT="91425" marB="91425" marR="91425" marL="91425"/>
                </a:tc>
              </a:tr>
              <a:tr h="381000">
                <a:tc>
                  <a:txBody>
                    <a:bodyPr/>
                    <a:lstStyle/>
                    <a:p>
                      <a:pPr indent="0" lvl="0" marL="0" marR="0" rtl="0" algn="l">
                        <a:lnSpc>
                          <a:spcPct val="100000"/>
                        </a:lnSpc>
                        <a:spcBef>
                          <a:spcPts val="0"/>
                        </a:spcBef>
                        <a:spcAft>
                          <a:spcPts val="0"/>
                        </a:spcAft>
                        <a:buClr>
                          <a:srgbClr val="000000"/>
                        </a:buClr>
                        <a:buSzPts val="2600"/>
                        <a:buFont typeface="Arial"/>
                        <a:buNone/>
                      </a:pPr>
                      <a:r>
                        <a:rPr b="1" lang="en-GB" sz="2600" u="none" cap="none" strike="noStrike">
                          <a:latin typeface="Montserrat"/>
                          <a:ea typeface="Montserrat"/>
                          <a:cs typeface="Montserrat"/>
                          <a:sym typeface="Montserrat"/>
                        </a:rPr>
                        <a:t>Range</a:t>
                      </a:r>
                      <a:endParaRPr b="1" sz="2600" u="none" cap="none" strike="noStrike">
                        <a:latin typeface="Montserrat"/>
                        <a:ea typeface="Montserrat"/>
                        <a:cs typeface="Montserrat"/>
                        <a:sym typeface="Montserrat"/>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2600"/>
                        <a:buFont typeface="Arial"/>
                        <a:buNone/>
                      </a:pPr>
                      <a:r>
                        <a:rPr lang="en-GB" sz="2600" u="none" cap="none" strike="noStrike">
                          <a:latin typeface="Montserrat"/>
                          <a:ea typeface="Montserrat"/>
                          <a:cs typeface="Montserrat"/>
                          <a:sym typeface="Montserrat"/>
                        </a:rPr>
                        <a:t>300 miles</a:t>
                      </a:r>
                      <a:endParaRPr sz="2600" u="none" cap="none" strike="noStrike">
                        <a:latin typeface="Montserrat"/>
                        <a:ea typeface="Montserrat"/>
                        <a:cs typeface="Montserrat"/>
                        <a:sym typeface="Montserrat"/>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2600"/>
                        <a:buFont typeface="Arial"/>
                        <a:buNone/>
                      </a:pPr>
                      <a:r>
                        <a:rPr lang="en-GB" sz="2600" u="none" cap="none" strike="noStrike">
                          <a:latin typeface="Montserrat"/>
                          <a:ea typeface="Montserrat"/>
                          <a:cs typeface="Montserrat"/>
                          <a:sym typeface="Montserrat"/>
                        </a:rPr>
                        <a:t>450 miles</a:t>
                      </a:r>
                      <a:endParaRPr sz="2600" u="none" cap="none" strike="noStrike">
                        <a:latin typeface="Montserrat"/>
                        <a:ea typeface="Montserrat"/>
                        <a:cs typeface="Montserrat"/>
                        <a:sym typeface="Montserrat"/>
                      </a:endParaRPr>
                    </a:p>
                  </a:txBody>
                  <a:tcPr marT="91425" marB="91425" marR="91425" marL="91425"/>
                </a:tc>
              </a:tr>
              <a:tr h="381000">
                <a:tc>
                  <a:txBody>
                    <a:bodyPr/>
                    <a:lstStyle/>
                    <a:p>
                      <a:pPr indent="0" lvl="0" marL="0" marR="0" rtl="0" algn="l">
                        <a:lnSpc>
                          <a:spcPct val="100000"/>
                        </a:lnSpc>
                        <a:spcBef>
                          <a:spcPts val="0"/>
                        </a:spcBef>
                        <a:spcAft>
                          <a:spcPts val="0"/>
                        </a:spcAft>
                        <a:buClr>
                          <a:srgbClr val="000000"/>
                        </a:buClr>
                        <a:buSzPts val="2600"/>
                        <a:buFont typeface="Arial"/>
                        <a:buNone/>
                      </a:pPr>
                      <a:r>
                        <a:rPr b="1" lang="en-GB" sz="2600" u="none" cap="none" strike="noStrike">
                          <a:latin typeface="Montserrat"/>
                          <a:ea typeface="Montserrat"/>
                          <a:cs typeface="Montserrat"/>
                          <a:sym typeface="Montserrat"/>
                        </a:rPr>
                        <a:t>Refuelling time</a:t>
                      </a:r>
                      <a:endParaRPr b="1" sz="2600" u="none" cap="none" strike="noStrike">
                        <a:latin typeface="Montserrat"/>
                        <a:ea typeface="Montserrat"/>
                        <a:cs typeface="Montserrat"/>
                        <a:sym typeface="Montserrat"/>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2600"/>
                        <a:buFont typeface="Arial"/>
                        <a:buNone/>
                      </a:pPr>
                      <a:r>
                        <a:rPr lang="en-GB" sz="2600" u="none" cap="none" strike="noStrike">
                          <a:latin typeface="Montserrat"/>
                          <a:ea typeface="Montserrat"/>
                          <a:cs typeface="Montserrat"/>
                          <a:sym typeface="Montserrat"/>
                        </a:rPr>
                        <a:t>40 minutes fast charger</a:t>
                      </a:r>
                      <a:endParaRPr sz="2600" u="none" cap="none" strike="noStrike">
                        <a:latin typeface="Montserrat"/>
                        <a:ea typeface="Montserrat"/>
                        <a:cs typeface="Montserrat"/>
                        <a:sym typeface="Montserrat"/>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2600"/>
                        <a:buFont typeface="Arial"/>
                        <a:buNone/>
                      </a:pPr>
                      <a:r>
                        <a:rPr lang="en-GB" sz="2600" u="none" cap="none" strike="noStrike">
                          <a:latin typeface="Montserrat"/>
                          <a:ea typeface="Montserrat"/>
                          <a:cs typeface="Montserrat"/>
                          <a:sym typeface="Montserrat"/>
                        </a:rPr>
                        <a:t>5 minutes</a:t>
                      </a:r>
                      <a:endParaRPr sz="2600" u="none" cap="none" strike="noStrike">
                        <a:latin typeface="Montserrat"/>
                        <a:ea typeface="Montserrat"/>
                        <a:cs typeface="Montserrat"/>
                        <a:sym typeface="Montserrat"/>
                      </a:endParaRPr>
                    </a:p>
                  </a:txBody>
                  <a:tcPr marT="91425" marB="91425" marR="91425" marL="91425"/>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4400"/>
              <a:buNone/>
            </a:pPr>
            <a:r>
              <a:rPr lang="en-GB"/>
              <a:t>Model answer</a:t>
            </a:r>
            <a:endParaRPr/>
          </a:p>
        </p:txBody>
      </p:sp>
      <p:sp>
        <p:nvSpPr>
          <p:cNvPr id="131" name="Google Shape;131;p21"/>
          <p:cNvSpPr txBox="1"/>
          <p:nvPr>
            <p:ph idx="1" type="body"/>
          </p:nvPr>
        </p:nvSpPr>
        <p:spPr>
          <a:xfrm>
            <a:off x="917950" y="2519050"/>
            <a:ext cx="16452001" cy="6319500"/>
          </a:xfrm>
          <a:prstGeom prst="rect">
            <a:avLst/>
          </a:prstGeom>
          <a:noFill/>
          <a:ln>
            <a:noFill/>
          </a:ln>
        </p:spPr>
        <p:txBody>
          <a:bodyPr anchorCtr="0" anchor="t" bIns="0" lIns="0" spcFirstLastPara="1" rIns="0" wrap="square" tIns="0">
            <a:noAutofit/>
          </a:bodyPr>
          <a:lstStyle/>
          <a:p>
            <a:pPr indent="0" lvl="0" marL="0" rtl="0" algn="l">
              <a:lnSpc>
                <a:spcPct val="130000"/>
              </a:lnSpc>
              <a:spcBef>
                <a:spcPts val="0"/>
              </a:spcBef>
              <a:spcAft>
                <a:spcPts val="2000"/>
              </a:spcAft>
              <a:buSzPts val="3200"/>
              <a:buNone/>
            </a:pPr>
            <a:r>
              <a:rPr lang="en-GB"/>
              <a:t>The upfront cost of the electric vehicle is </a:t>
            </a:r>
            <a:r>
              <a:rPr b="1" lang="en-GB"/>
              <a:t>£10 000</a:t>
            </a:r>
            <a:r>
              <a:rPr lang="en-GB"/>
              <a:t> more than the combustion engine vehicle. However, over three years it will save </a:t>
            </a:r>
            <a:r>
              <a:rPr b="1" lang="en-GB"/>
              <a:t>£900</a:t>
            </a:r>
            <a:r>
              <a:rPr lang="en-GB"/>
              <a:t> in servicing costs. The </a:t>
            </a:r>
            <a:r>
              <a:rPr b="1" lang="en-GB"/>
              <a:t>fuel cost</a:t>
            </a:r>
            <a:r>
              <a:rPr lang="en-GB"/>
              <a:t> of the electric vehicle over three years is </a:t>
            </a:r>
            <a:r>
              <a:rPr b="1" lang="en-GB"/>
              <a:t>£1 080</a:t>
            </a:r>
            <a:r>
              <a:rPr lang="en-GB"/>
              <a:t> compared to </a:t>
            </a:r>
            <a:r>
              <a:rPr b="1" lang="en-GB"/>
              <a:t>£5 400</a:t>
            </a:r>
            <a:r>
              <a:rPr lang="en-GB"/>
              <a:t> for the combustion engine. It takes longer for the electric vehicle to charge and it has a smaller range, so for longer journeys the combustion engine would seem more suitable. The combustion engine car has a </a:t>
            </a:r>
            <a:r>
              <a:rPr b="1" lang="en-GB"/>
              <a:t>more significant impact</a:t>
            </a:r>
            <a:r>
              <a:rPr lang="en-GB"/>
              <a:t> on the environment due to the emission of carbon dioxide whereas the electric vehicle does not emit greenhouse gases. Overall, the </a:t>
            </a:r>
            <a:r>
              <a:rPr b="1" lang="en-GB"/>
              <a:t>electric vehicle</a:t>
            </a:r>
            <a:r>
              <a:rPr lang="en-GB"/>
              <a:t> will cost </a:t>
            </a:r>
            <a:r>
              <a:rPr b="1" lang="en-GB"/>
              <a:t>£4 800 more</a:t>
            </a:r>
            <a:r>
              <a:rPr lang="en-GB"/>
              <a:t> to run for three years, but will be </a:t>
            </a:r>
            <a:r>
              <a:rPr b="1" lang="en-GB"/>
              <a:t>better for the environment</a:t>
            </a:r>
            <a:r>
              <a:rPr lang="en-GB"/>
              <a:t> with the supply of fossil fuels running out.</a:t>
            </a:r>
            <a:endParaRPr/>
          </a:p>
        </p:txBody>
      </p:sp>
      <p:sp>
        <p:nvSpPr>
          <p:cNvPr id="132" name="Google Shape;132;p2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