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d56f04e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d56f04e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e99f1e2a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e99f1e2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16016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</a:t>
            </a:r>
            <a:r>
              <a:rPr lang="en-GB">
                <a:solidFill>
                  <a:srgbClr val="4B3241"/>
                </a:solidFill>
              </a:rPr>
              <a:t>W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ithin 10: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Counting Up To Nine Objects Reliably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444500"/>
            <a:ext cx="8226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4 of 10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09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you represent the number and match it to the picture?</a:t>
            </a:r>
            <a:endParaRPr b="1" sz="2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chemeClr val="lt1"/>
                </a:solidFill>
              </a:rPr>
              <a:t> 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450" y="1209550"/>
            <a:ext cx="1959200" cy="291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10984"/>
          <a:stretch/>
        </p:blipFill>
        <p:spPr>
          <a:xfrm rot="5400000">
            <a:off x="2034975" y="1609850"/>
            <a:ext cx="940175" cy="483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0662" y="2164450"/>
            <a:ext cx="1890475" cy="96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300" y="1186800"/>
            <a:ext cx="3855137" cy="2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0125" y="3129450"/>
            <a:ext cx="962825" cy="9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852920" y="-811331"/>
            <a:ext cx="3465725" cy="5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43725" y="864225"/>
            <a:ext cx="3355725" cy="17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5">
            <a:alphaModFix/>
          </a:blip>
          <a:srcRect b="0" l="0" r="0" t="10402"/>
          <a:stretch/>
        </p:blipFill>
        <p:spPr>
          <a:xfrm rot="5400000">
            <a:off x="4714000" y="1214950"/>
            <a:ext cx="1079425" cy="558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738937" y="1763837"/>
            <a:ext cx="1702125" cy="15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31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50" y="375825"/>
            <a:ext cx="7559249" cy="430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