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35c05fe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35c05fe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35c0d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35c0d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835c05fe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835c05fe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3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Todd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Monoclonal Antibodies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Biology - Key Stage 4 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771175" y="1723238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000"/>
              <a:buAutoNum type="arabicPeriod"/>
            </a:pPr>
            <a:r>
              <a:rPr b="0" lang="en-GB" sz="3000">
                <a:solidFill>
                  <a:schemeClr val="dk2"/>
                </a:solidFill>
              </a:rPr>
              <a:t>What is a monoclonal antibody? (2)</a:t>
            </a:r>
            <a:endParaRPr b="0" sz="3000">
              <a:solidFill>
                <a:schemeClr val="dk2"/>
              </a:solidFill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AutoNum type="arabicPeriod"/>
            </a:pPr>
            <a:r>
              <a:rPr b="0" lang="en-GB" sz="3000">
                <a:solidFill>
                  <a:schemeClr val="dk2"/>
                </a:solidFill>
              </a:rPr>
              <a:t>What are monoclonal antibodies made from?  (1)</a:t>
            </a:r>
            <a:endParaRPr b="0" sz="3000">
              <a:solidFill>
                <a:schemeClr val="dk2"/>
              </a:solidFill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AutoNum type="arabicPeriod"/>
            </a:pPr>
            <a:r>
              <a:rPr b="0" lang="en-GB" sz="3000">
                <a:solidFill>
                  <a:schemeClr val="dk2"/>
                </a:solidFill>
              </a:rPr>
              <a:t>Name the white blood cells that produce antibodies (1)</a:t>
            </a:r>
            <a:endParaRPr b="0" sz="3000">
              <a:solidFill>
                <a:schemeClr val="dk2"/>
              </a:solidFill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AutoNum type="arabicPeriod"/>
            </a:pPr>
            <a:r>
              <a:rPr b="0" lang="en-GB" sz="3000">
                <a:solidFill>
                  <a:schemeClr val="dk2"/>
                </a:solidFill>
              </a:rPr>
              <a:t>Use the image on screen  to describe how monoclonal antibodies are produced. </a:t>
            </a:r>
            <a:endParaRPr b="0" sz="3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3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>
            <p:ph type="title"/>
          </p:nvPr>
        </p:nvSpPr>
        <p:spPr>
          <a:xfrm>
            <a:off x="771175" y="200450"/>
            <a:ext cx="13410300" cy="181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729950" y="4656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595625" y="3361650"/>
            <a:ext cx="14633400" cy="453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Describe how monoclonal antibodies are used to test for pregnancy (3)</a:t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Give two advantages of using monoclonal antibodies (2)</a:t>
            </a:r>
            <a:endParaRPr sz="3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Give two disadvantages of using monoclonal antibodies (2)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