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The four colour map theorem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A long-standing mathematical problem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Kidd-Rossiter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8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" name="Google Shape;97;p18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88" y="1897903"/>
            <a:ext cx="9134475" cy="56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7169" y="7512792"/>
            <a:ext cx="96458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D1C1D"/>
                </a:solidFill>
                <a:highlight>
                  <a:srgbClr val="F8F8F8"/>
                </a:highlight>
              </a:rPr>
              <a:t>Credit: wikimedia commons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9597482" y="3618296"/>
            <a:ext cx="4638907" cy="1523204"/>
          </a:xfrm>
          <a:prstGeom prst="wedgeRoundRectCallout">
            <a:avLst>
              <a:gd fmla="val 87253" name="adj1"/>
              <a:gd fmla="val 35677" name="adj2"/>
              <a:gd fmla="val 16667" name="adj3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bordering states can have the same colour.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9384563" y="2321325"/>
            <a:ext cx="768958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Binh is colouring this map of the United States. She applies the below condition.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8270487" y="5619418"/>
            <a:ext cx="7689580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minimum amount of colours Binh needs to use?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another map?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colours are needed to colour countries/states, etc. here?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6112175" y="4932800"/>
            <a:ext cx="16857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Binh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" name="Google Shape;110;p19"/>
          <p:cNvSpPr txBox="1"/>
          <p:nvPr/>
        </p:nvSpPr>
        <p:spPr>
          <a:xfrm>
            <a:off x="735980" y="2096429"/>
            <a:ext cx="12224821" cy="3051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prove this, you need to :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 that all maps in existence only need four or less colours, or;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one map that needs five or more colours.</a:t>
            </a:r>
            <a:endParaRPr/>
          </a:p>
          <a:p>
            <a:pPr indent="-2794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0"/>
          <p:cNvGrpSpPr/>
          <p:nvPr/>
        </p:nvGrpSpPr>
        <p:grpSpPr>
          <a:xfrm>
            <a:off x="799903" y="2263500"/>
            <a:ext cx="5760000" cy="5760000"/>
            <a:chOff x="2672575" y="2338039"/>
            <a:chExt cx="5760000" cy="5760000"/>
          </a:xfrm>
        </p:grpSpPr>
        <p:sp>
          <p:nvSpPr>
            <p:cNvPr id="116" name="Google Shape;116;p20"/>
            <p:cNvSpPr/>
            <p:nvPr/>
          </p:nvSpPr>
          <p:spPr>
            <a:xfrm>
              <a:off x="4832575" y="4498039"/>
              <a:ext cx="1440000" cy="1440000"/>
            </a:xfrm>
            <a:prstGeom prst="ellipse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2672575" y="2338039"/>
              <a:ext cx="5760000" cy="5760000"/>
            </a:xfrm>
            <a:prstGeom prst="ellipse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8" name="Google Shape;118;p20"/>
            <p:cNvCxnSpPr>
              <a:stCxn id="116" idx="7"/>
              <a:endCxn id="117" idx="7"/>
            </p:cNvCxnSpPr>
            <p:nvPr/>
          </p:nvCxnSpPr>
          <p:spPr>
            <a:xfrm flipH="1" rot="10800000">
              <a:off x="6061692" y="3181622"/>
              <a:ext cx="1527300" cy="152730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20"/>
            <p:cNvCxnSpPr>
              <a:stCxn id="116" idx="1"/>
              <a:endCxn id="117" idx="1"/>
            </p:cNvCxnSpPr>
            <p:nvPr/>
          </p:nvCxnSpPr>
          <p:spPr>
            <a:xfrm rot="10800000">
              <a:off x="3516158" y="3181622"/>
              <a:ext cx="1527300" cy="152730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20"/>
            <p:cNvCxnSpPr>
              <a:stCxn id="116" idx="4"/>
              <a:endCxn id="117" idx="4"/>
            </p:cNvCxnSpPr>
            <p:nvPr/>
          </p:nvCxnSpPr>
          <p:spPr>
            <a:xfrm>
              <a:off x="5552575" y="5938039"/>
              <a:ext cx="0" cy="216000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2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p2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7" name="Google Shape;127;p21"/>
          <p:cNvSpPr txBox="1"/>
          <p:nvPr/>
        </p:nvSpPr>
        <p:spPr>
          <a:xfrm>
            <a:off x="836341" y="1895707"/>
            <a:ext cx="16615316" cy="6877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network to show Country A bordering:</a:t>
            </a:r>
            <a:endParaRPr/>
          </a:p>
          <a:p>
            <a:pPr indent="-446088" lvl="1" marL="981075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other countries;</a:t>
            </a:r>
            <a:endParaRPr/>
          </a:p>
          <a:p>
            <a:pPr indent="-446088" lvl="1" marL="981075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other countries;</a:t>
            </a:r>
            <a:endParaRPr/>
          </a:p>
          <a:p>
            <a:pPr indent="-446088" lvl="1" marL="981075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Three other countries;</a:t>
            </a:r>
            <a:endParaRPr/>
          </a:p>
          <a:p>
            <a:pPr indent="-446088" lvl="1" marL="981075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Four other countries;</a:t>
            </a:r>
            <a:endParaRPr/>
          </a:p>
          <a:p>
            <a:pPr indent="-446088" lvl="1" marL="981075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Five other countries.</a:t>
            </a:r>
            <a:endParaRPr/>
          </a:p>
          <a:p>
            <a:pPr indent="-514350" lvl="1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2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network to represent a map of Great Britain and Northern Ireland.</a:t>
            </a:r>
            <a:endParaRPr/>
          </a:p>
          <a:p>
            <a:pPr indent="-514350" lvl="1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2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most complex (possible) network that you can come up that could represent a map?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2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2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" name="Google Shape;134;p22"/>
          <p:cNvSpPr/>
          <p:nvPr/>
        </p:nvSpPr>
        <p:spPr>
          <a:xfrm>
            <a:off x="4907570" y="2971699"/>
            <a:ext cx="8875337" cy="2051824"/>
          </a:xfrm>
          <a:prstGeom prst="wedgeRoundRectCallout">
            <a:avLst>
              <a:gd fmla="val -63552" name="adj1"/>
              <a:gd fmla="val 52717" name="adj2"/>
              <a:gd fmla="val 16667" name="adj3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maps can make a network. Therefore, all networks could make a map.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825190" y="2051824"/>
            <a:ext cx="1186489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 is thinking about the four colour map theorem.</a:t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4438185" y="5574526"/>
            <a:ext cx="13849814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 you agree with Antoni?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some examples that either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show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this to be true?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2082200" y="5023525"/>
            <a:ext cx="16857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Antoni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