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fd33e9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fd33e9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e9a1e5cd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8e9a1e5c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Calculating duration of time in hours and minutes 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Sabzvari 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260889" y="265481"/>
            <a:ext cx="7507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60900" y="920150"/>
            <a:ext cx="3603000" cy="3443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the missing values on the race table.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-Use your clocks to 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answers.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minute and hour hands on the clocks.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78438" y="4285434"/>
            <a:ext cx="2250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100" y="926363"/>
            <a:ext cx="4925049" cy="3443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