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7714800" cx="137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2490852e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d249085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caa738fb_0_3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8dcaa738f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e8de9bf7d_0_232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e8de9bf7d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aa6eb2d7_0_82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caa6eb2d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fa3e5958_0_32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8cfa3e595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fa3e5958_0_42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cfa3e595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fa3e5958_0_54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8cfa3e59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Comparing sets using ‘more’ or ‘fewer’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100">
                <a:solidFill>
                  <a:srgbClr val="4B3241"/>
                </a:solidFill>
              </a:rPr>
              <a:t>Mrs Bramble and Miss Sidhu </a:t>
            </a:r>
            <a:endParaRPr sz="3100">
              <a:solidFill>
                <a:srgbClr val="4B324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45700" y="5633374"/>
            <a:ext cx="12287100" cy="122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out how many carrots and sandwiches Spidey and Turtle have?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475" y="1313113"/>
            <a:ext cx="9993049" cy="43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159425" y="5633375"/>
            <a:ext cx="9136800" cy="117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Who has more sandwiches? 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Who has fewer carrots? 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475" y="1157438"/>
            <a:ext cx="9993049" cy="43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777775" y="5633375"/>
            <a:ext cx="10612500" cy="108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Spidey has 12 sandwiches and Turtle has 8 sandwiches. 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475" y="1157438"/>
            <a:ext cx="9993049" cy="43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851050" y="2586725"/>
            <a:ext cx="2325600" cy="16911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7831400" y="2586725"/>
            <a:ext cx="2027100" cy="16911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96225" y="4387775"/>
            <a:ext cx="10612500" cy="121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Turtle has fewer sandwiches than Spidey. Spidey has more sandwiches than Turtle. 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74" y="1204896"/>
            <a:ext cx="6425126" cy="282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496225" y="2140970"/>
            <a:ext cx="1495200" cy="11076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4341348" y="2140970"/>
            <a:ext cx="1303200" cy="1107600"/>
          </a:xfrm>
          <a:prstGeom prst="ellipse">
            <a:avLst/>
          </a:prstGeom>
          <a:noFill/>
          <a:ln cap="flat" cmpd="sng" w="762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496225" y="5600675"/>
            <a:ext cx="10612500" cy="121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Spidey has 4 more sandwiches than Turtle. 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Turtle has 4 fewer sandwiches than Spidey. 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777775" y="5633375"/>
            <a:ext cx="10612500" cy="8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Spidey has 9 carrots and Turtle has 11 carrots. 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475" y="1157438"/>
            <a:ext cx="9993049" cy="43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5494450" y="1627850"/>
            <a:ext cx="1542300" cy="16080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1676550" y="3869700"/>
            <a:ext cx="1542300" cy="10845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9468475" y="3589325"/>
            <a:ext cx="1542300" cy="10845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9319800" y="2473400"/>
            <a:ext cx="1542300" cy="10845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96225" y="4387775"/>
            <a:ext cx="10612500" cy="121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Turtle has more carrots than Spidey.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Spidey has fewer carrots than Turtle. 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74" y="1204896"/>
            <a:ext cx="6425126" cy="282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526075" y="2913475"/>
            <a:ext cx="810000" cy="7755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5397475" y="2085650"/>
            <a:ext cx="810000" cy="7755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96225" y="5600675"/>
            <a:ext cx="10612500" cy="121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Turtle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has 3 more carrots than Spidey. 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Spidey has 3 fewer carrots than Turtle. 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2880000" y="1697900"/>
            <a:ext cx="810000" cy="7755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5568700" y="2746100"/>
            <a:ext cx="810000" cy="7755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