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10287000" cx="18288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68bdd68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68bdd68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8d87973a90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8d87973a90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8663118ea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8663118ea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c68bdd681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c68bdd68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d87973a90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d87973a90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8d87973a90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8d87973a90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d87973a90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d87973a90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8d87973a90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8d87973a90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8c68bdd681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8c68bdd681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8d87973a90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8d87973a90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8d87973a90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8d87973a9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0" lang="en-GB" sz="3600">
                <a:solidFill>
                  <a:srgbClr val="4B3241"/>
                </a:solidFill>
              </a:rPr>
              <a:t>History: Unit 2</a:t>
            </a:r>
            <a:endParaRPr b="0" sz="3600">
              <a:solidFill>
                <a:srgbClr val="4B3241"/>
              </a:solidFill>
            </a:endParaRPr>
          </a:p>
          <a:p>
            <a:pPr indent="0" lvl="0" marL="0" rtl="0" algn="l">
              <a:spcBef>
                <a:spcPts val="0"/>
              </a:spcBef>
              <a:spcAft>
                <a:spcPts val="0"/>
              </a:spcAft>
              <a:buNone/>
            </a:pPr>
            <a:r>
              <a:rPr b="0" lang="en-GB" sz="3600">
                <a:solidFill>
                  <a:srgbClr val="4B3241"/>
                </a:solidFill>
              </a:rPr>
              <a:t>Lesson 5 of 30</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rgbClr val="4B3241"/>
                </a:solidFill>
                <a:latin typeface="Montserrat SemiBold"/>
                <a:ea typeface="Montserrat SemiBold"/>
                <a:cs typeface="Montserrat SemiBold"/>
                <a:sym typeface="Montserrat SemiBold"/>
              </a:rPr>
              <a:t>What challenges did Elizabeth face from abroad?</a:t>
            </a:r>
            <a:endParaRPr/>
          </a:p>
        </p:txBody>
      </p:sp>
      <p:sp>
        <p:nvSpPr>
          <p:cNvPr id="81" name="Google Shape;81;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3"/>
          <p:cNvSpPr txBox="1"/>
          <p:nvPr>
            <p:ph type="title"/>
          </p:nvPr>
        </p:nvSpPr>
        <p:spPr>
          <a:xfrm>
            <a:off x="917950" y="4328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accent1"/>
                </a:solidFill>
                <a:highlight>
                  <a:schemeClr val="lt1"/>
                </a:highlight>
              </a:rPr>
              <a:t>Glossary</a:t>
            </a:r>
            <a:endParaRPr>
              <a:solidFill>
                <a:schemeClr val="accent1"/>
              </a:solidFill>
              <a:highlight>
                <a:schemeClr val="lt1"/>
              </a:highlight>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49" name="Google Shape;149;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50" name="Google Shape;150;p23"/>
          <p:cNvSpPr txBox="1"/>
          <p:nvPr/>
        </p:nvSpPr>
        <p:spPr>
          <a:xfrm>
            <a:off x="658800" y="1664650"/>
            <a:ext cx="16970400" cy="520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Calais </a:t>
            </a:r>
            <a:r>
              <a:rPr lang="en-GB" sz="3300">
                <a:solidFill>
                  <a:schemeClr val="dk2"/>
                </a:solidFill>
                <a:latin typeface="Montserrat"/>
                <a:ea typeface="Montserrat"/>
                <a:cs typeface="Montserrat"/>
                <a:sym typeface="Montserrat"/>
              </a:rPr>
              <a:t>- a port in the North West of France that had been owned by England from 1347 until it was lost under Mary I in 1558. </a:t>
            </a:r>
            <a:endParaRPr sz="33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3300">
              <a:latin typeface="Montserrat"/>
              <a:ea typeface="Montserrat"/>
              <a:cs typeface="Montserrat"/>
              <a:sym typeface="Montserrat"/>
            </a:endParaRPr>
          </a:p>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Auld Alliance </a:t>
            </a:r>
            <a:r>
              <a:rPr lang="en-GB" sz="3300">
                <a:latin typeface="Montserrat"/>
                <a:ea typeface="Montserrat"/>
                <a:cs typeface="Montserrat"/>
                <a:sym typeface="Montserrat"/>
              </a:rPr>
              <a:t>- A treaty between Scotland and France to support each other’s defences against English invasion</a:t>
            </a:r>
            <a:endParaRPr sz="3300">
              <a:latin typeface="Montserrat"/>
              <a:ea typeface="Montserrat"/>
              <a:cs typeface="Montserrat"/>
              <a:sym typeface="Montserrat"/>
            </a:endParaRPr>
          </a:p>
          <a:p>
            <a:pPr indent="0" lvl="0" marL="0" rtl="0" algn="l">
              <a:spcBef>
                <a:spcPts val="0"/>
              </a:spcBef>
              <a:spcAft>
                <a:spcPts val="0"/>
              </a:spcAft>
              <a:buNone/>
            </a:pPr>
            <a:r>
              <a:t/>
            </a:r>
            <a:endParaRPr sz="3300">
              <a:latin typeface="Montserrat"/>
              <a:ea typeface="Montserrat"/>
              <a:cs typeface="Montserrat"/>
              <a:sym typeface="Montserrat"/>
            </a:endParaRPr>
          </a:p>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Papal States</a:t>
            </a:r>
            <a:r>
              <a:rPr b="1" lang="en-GB" sz="3300">
                <a:latin typeface="Montserrat"/>
                <a:ea typeface="Montserrat"/>
                <a:cs typeface="Montserrat"/>
                <a:sym typeface="Montserrat"/>
              </a:rPr>
              <a:t> </a:t>
            </a:r>
            <a:r>
              <a:rPr lang="en-GB" sz="3300">
                <a:latin typeface="Montserrat"/>
                <a:ea typeface="Montserrat"/>
                <a:cs typeface="Montserrat"/>
                <a:sym typeface="Montserrat"/>
              </a:rPr>
              <a:t>- States in Italy that were controlled by the Pope</a:t>
            </a:r>
            <a:endParaRPr sz="3300">
              <a:latin typeface="Montserrat"/>
              <a:ea typeface="Montserrat"/>
              <a:cs typeface="Montserrat"/>
              <a:sym typeface="Montserrat"/>
            </a:endParaRPr>
          </a:p>
          <a:p>
            <a:pPr indent="0" lvl="0" marL="0" rtl="0" algn="l">
              <a:spcBef>
                <a:spcPts val="0"/>
              </a:spcBef>
              <a:spcAft>
                <a:spcPts val="0"/>
              </a:spcAft>
              <a:buNone/>
            </a:pPr>
            <a:r>
              <a:t/>
            </a:r>
            <a:endParaRPr sz="3300">
              <a:latin typeface="Montserrat"/>
              <a:ea typeface="Montserrat"/>
              <a:cs typeface="Montserrat"/>
              <a:sym typeface="Montserrat"/>
            </a:endParaRPr>
          </a:p>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Pope</a:t>
            </a:r>
            <a:r>
              <a:rPr b="1" lang="en-GB" sz="3300">
                <a:latin typeface="Montserrat"/>
                <a:ea typeface="Montserrat"/>
                <a:cs typeface="Montserrat"/>
                <a:sym typeface="Montserrat"/>
              </a:rPr>
              <a:t> - </a:t>
            </a:r>
            <a:r>
              <a:rPr lang="en-GB" sz="3300">
                <a:latin typeface="Montserrat"/>
                <a:ea typeface="Montserrat"/>
                <a:cs typeface="Montserrat"/>
                <a:sym typeface="Montserrat"/>
              </a:rPr>
              <a:t>The head of the Roman Catholic church</a:t>
            </a:r>
            <a:endParaRPr sz="3300">
              <a:latin typeface="Montserrat"/>
              <a:ea typeface="Montserrat"/>
              <a:cs typeface="Montserrat"/>
              <a:sym typeface="Montserrat"/>
            </a:endParaRPr>
          </a:p>
          <a:p>
            <a:pPr indent="0" lvl="0" marL="0" rtl="0" algn="l">
              <a:spcBef>
                <a:spcPts val="0"/>
              </a:spcBef>
              <a:spcAft>
                <a:spcPts val="0"/>
              </a:spcAft>
              <a:buNone/>
            </a:pPr>
            <a:r>
              <a:t/>
            </a:r>
            <a:endParaRPr sz="3300">
              <a:latin typeface="Montserrat"/>
              <a:ea typeface="Montserrat"/>
              <a:cs typeface="Montserrat"/>
              <a:sym typeface="Montserrat"/>
            </a:endParaRPr>
          </a:p>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Church of England </a:t>
            </a:r>
            <a:r>
              <a:rPr lang="en-GB" sz="3300">
                <a:solidFill>
                  <a:schemeClr val="accent4"/>
                </a:solidFill>
                <a:latin typeface="Montserrat"/>
                <a:ea typeface="Montserrat"/>
                <a:cs typeface="Montserrat"/>
                <a:sym typeface="Montserrat"/>
              </a:rPr>
              <a:t>- </a:t>
            </a:r>
            <a:r>
              <a:rPr lang="en-GB" sz="3300">
                <a:solidFill>
                  <a:schemeClr val="dk2"/>
                </a:solidFill>
                <a:latin typeface="Montserrat"/>
                <a:ea typeface="Montserrat"/>
                <a:cs typeface="Montserrat"/>
                <a:sym typeface="Montserrat"/>
              </a:rPr>
              <a:t>a new Christian church created by Henry VIII in 1533 that had Protestant leanings and rejected the authority of the Pope in England</a:t>
            </a:r>
            <a:r>
              <a:rPr lang="en-GB" sz="3300">
                <a:solidFill>
                  <a:schemeClr val="accent4"/>
                </a:solidFill>
                <a:latin typeface="Montserrat"/>
                <a:ea typeface="Montserrat"/>
                <a:cs typeface="Montserrat"/>
                <a:sym typeface="Montserrat"/>
              </a:rPr>
              <a:t> </a:t>
            </a:r>
            <a:endParaRPr sz="3300">
              <a:solidFill>
                <a:schemeClr val="accent4"/>
              </a:solidFill>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4"/>
          <p:cNvSpPr txBox="1"/>
          <p:nvPr>
            <p:ph idx="1" type="body"/>
          </p:nvPr>
        </p:nvSpPr>
        <p:spPr>
          <a:xfrm>
            <a:off x="594925" y="215625"/>
            <a:ext cx="16775100" cy="72354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t/>
            </a:r>
            <a:endParaRPr b="1" sz="3400" u="sng">
              <a:solidFill>
                <a:schemeClr val="accent3"/>
              </a:solidFill>
            </a:endParaRPr>
          </a:p>
          <a:p>
            <a:pPr indent="0" lvl="0" marL="0" marR="0" rtl="0" algn="l">
              <a:lnSpc>
                <a:spcPct val="115000"/>
              </a:lnSpc>
              <a:spcBef>
                <a:spcPts val="0"/>
              </a:spcBef>
              <a:spcAft>
                <a:spcPts val="0"/>
              </a:spcAft>
              <a:buNone/>
            </a:pPr>
            <a:r>
              <a:t/>
            </a:r>
            <a:endParaRPr b="1" sz="3400" u="sng">
              <a:solidFill>
                <a:schemeClr val="accent3"/>
              </a:solidFill>
            </a:endParaRPr>
          </a:p>
          <a:p>
            <a:pPr indent="0" lvl="0" marL="0" marR="0" rtl="0" algn="l">
              <a:lnSpc>
                <a:spcPct val="115000"/>
              </a:lnSpc>
              <a:spcBef>
                <a:spcPts val="0"/>
              </a:spcBef>
              <a:spcAft>
                <a:spcPts val="0"/>
              </a:spcAft>
              <a:buNone/>
            </a:pPr>
            <a:r>
              <a:t/>
            </a:r>
            <a:endParaRPr sz="3000"/>
          </a:p>
          <a:p>
            <a:pPr indent="0" lvl="0" marL="0" marR="0" rtl="0" algn="l">
              <a:lnSpc>
                <a:spcPct val="115000"/>
              </a:lnSpc>
              <a:spcBef>
                <a:spcPts val="0"/>
              </a:spcBef>
              <a:spcAft>
                <a:spcPts val="0"/>
              </a:spcAft>
              <a:buNone/>
            </a:pPr>
            <a:r>
              <a:t/>
            </a:r>
            <a:endParaRPr b="1" sz="3000" u="sng"/>
          </a:p>
          <a:p>
            <a:pPr indent="0" lvl="0" marL="0" marR="0" rtl="0" algn="l">
              <a:lnSpc>
                <a:spcPct val="115000"/>
              </a:lnSpc>
              <a:spcBef>
                <a:spcPts val="0"/>
              </a:spcBef>
              <a:spcAft>
                <a:spcPts val="0"/>
              </a:spcAft>
              <a:buNone/>
            </a:pPr>
            <a:r>
              <a:rPr b="1" lang="en-GB" sz="3000" u="sng"/>
              <a:t> </a:t>
            </a:r>
            <a:endParaRPr b="1" sz="3000" u="sng"/>
          </a:p>
        </p:txBody>
      </p:sp>
      <p:sp>
        <p:nvSpPr>
          <p:cNvPr id="156" name="Google Shape;156;p2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57" name="Google Shape;157;p24"/>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accent1"/>
                </a:solidFill>
              </a:rPr>
              <a:t>Questions - let’s test your understanding!</a:t>
            </a:r>
            <a:endParaRPr b="0" sz="3000">
              <a:solidFill>
                <a:schemeClr val="accent1"/>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58" name="Google Shape;158;p24"/>
          <p:cNvSpPr txBox="1"/>
          <p:nvPr/>
        </p:nvSpPr>
        <p:spPr>
          <a:xfrm>
            <a:off x="725650" y="1835450"/>
            <a:ext cx="16452000" cy="5207400"/>
          </a:xfrm>
          <a:prstGeom prst="rect">
            <a:avLst/>
          </a:prstGeom>
          <a:noFill/>
          <a:ln>
            <a:noFill/>
          </a:ln>
        </p:spPr>
        <p:txBody>
          <a:bodyPr anchorCtr="0" anchor="t" bIns="91425" lIns="91425" spcFirstLastPara="1" rIns="91425" wrap="square" tIns="91425">
            <a:noAutofit/>
          </a:bodyPr>
          <a:lstStyle/>
          <a:p>
            <a:pPr indent="-444500" lvl="0" marL="457200" rtl="0" algn="l">
              <a:spcBef>
                <a:spcPts val="0"/>
              </a:spcBef>
              <a:spcAft>
                <a:spcPts val="0"/>
              </a:spcAft>
              <a:buSzPts val="3400"/>
              <a:buFont typeface="Montserrat"/>
              <a:buAutoNum type="arabicPeriod"/>
            </a:pPr>
            <a:r>
              <a:rPr lang="en-GB" sz="3400">
                <a:latin typeface="Montserrat"/>
                <a:ea typeface="Montserrat"/>
                <a:cs typeface="Montserrat"/>
                <a:sym typeface="Montserrat"/>
              </a:rPr>
              <a:t>What was England’s traditional relationship with France and Scotland before Elizabeth’s reign?</a:t>
            </a:r>
            <a:endParaRPr sz="3400">
              <a:latin typeface="Montserrat"/>
              <a:ea typeface="Montserrat"/>
              <a:cs typeface="Montserrat"/>
              <a:sym typeface="Montserrat"/>
            </a:endParaRPr>
          </a:p>
          <a:p>
            <a:pPr indent="-444500" lvl="0" marL="457200" rtl="0" algn="l">
              <a:spcBef>
                <a:spcPts val="0"/>
              </a:spcBef>
              <a:spcAft>
                <a:spcPts val="0"/>
              </a:spcAft>
              <a:buSzPts val="3400"/>
              <a:buFont typeface="Montserrat"/>
              <a:buAutoNum type="arabicPeriod"/>
            </a:pPr>
            <a:r>
              <a:rPr lang="en-GB" sz="3400">
                <a:latin typeface="Montserrat"/>
                <a:ea typeface="Montserrat"/>
                <a:cs typeface="Montserrat"/>
                <a:sym typeface="Montserrat"/>
              </a:rPr>
              <a:t>What was England’s relationship with the Papal States like before Elizabeth’s reign?</a:t>
            </a:r>
            <a:endParaRPr sz="3400">
              <a:latin typeface="Montserrat"/>
              <a:ea typeface="Montserrat"/>
              <a:cs typeface="Montserrat"/>
              <a:sym typeface="Montserrat"/>
            </a:endParaRPr>
          </a:p>
          <a:p>
            <a:pPr indent="-444500" lvl="0" marL="457200" rtl="0" algn="l">
              <a:spcBef>
                <a:spcPts val="0"/>
              </a:spcBef>
              <a:spcAft>
                <a:spcPts val="0"/>
              </a:spcAft>
              <a:buSzPts val="3400"/>
              <a:buFont typeface="Montserrat"/>
              <a:buAutoNum type="arabicPeriod"/>
            </a:pPr>
            <a:r>
              <a:rPr lang="en-GB" sz="3400">
                <a:latin typeface="Montserrat"/>
                <a:ea typeface="Montserrat"/>
                <a:cs typeface="Montserrat"/>
                <a:sym typeface="Montserrat"/>
              </a:rPr>
              <a:t>What was England’s relationship with Spain at the beginning of 1558? </a:t>
            </a:r>
            <a:endParaRPr sz="3400">
              <a:latin typeface="Montserrat"/>
              <a:ea typeface="Montserrat"/>
              <a:cs typeface="Montserrat"/>
              <a:sym typeface="Montserrat"/>
            </a:endParaRPr>
          </a:p>
          <a:p>
            <a:pPr indent="-444500" lvl="0" marL="457200" rtl="0" algn="l">
              <a:spcBef>
                <a:spcPts val="0"/>
              </a:spcBef>
              <a:spcAft>
                <a:spcPts val="0"/>
              </a:spcAft>
              <a:buSzPts val="3400"/>
              <a:buFont typeface="Montserrat"/>
              <a:buAutoNum type="arabicPeriod"/>
            </a:pPr>
            <a:r>
              <a:rPr lang="en-GB" sz="3400">
                <a:latin typeface="Montserrat"/>
                <a:ea typeface="Montserrat"/>
                <a:cs typeface="Montserrat"/>
                <a:sym typeface="Montserrat"/>
              </a:rPr>
              <a:t>How did European countries react to Elizabeth becoming Queen in 1558 and the religious changes she made? </a:t>
            </a:r>
            <a:endParaRPr sz="3400">
              <a:latin typeface="Montserrat"/>
              <a:ea typeface="Montserrat"/>
              <a:cs typeface="Montserrat"/>
              <a:sym typeface="Montserrat"/>
            </a:endParaRPr>
          </a:p>
          <a:p>
            <a:pPr indent="-444500" lvl="0" marL="457200" rtl="0" algn="l">
              <a:spcBef>
                <a:spcPts val="0"/>
              </a:spcBef>
              <a:spcAft>
                <a:spcPts val="0"/>
              </a:spcAft>
              <a:buSzPts val="3400"/>
              <a:buFont typeface="Montserrat"/>
              <a:buAutoNum type="arabicPeriod"/>
            </a:pPr>
            <a:r>
              <a:rPr lang="en-GB" sz="3400">
                <a:latin typeface="Montserrat"/>
                <a:ea typeface="Montserrat"/>
                <a:cs typeface="Montserrat"/>
                <a:sym typeface="Montserrat"/>
              </a:rPr>
              <a:t>Why was the arrival of Mary, Queen of Scots in 1568 a threat?</a:t>
            </a:r>
            <a:endParaRPr sz="3400">
              <a:latin typeface="Montserrat"/>
              <a:ea typeface="Montserrat"/>
              <a:cs typeface="Montserrat"/>
              <a:sym typeface="Montserrat"/>
            </a:endParaRPr>
          </a:p>
          <a:p>
            <a:pPr indent="0" lvl="0" marL="0" rtl="0" algn="l">
              <a:spcBef>
                <a:spcPts val="0"/>
              </a:spcBef>
              <a:spcAft>
                <a:spcPts val="0"/>
              </a:spcAft>
              <a:buNone/>
            </a:pPr>
            <a:r>
              <a:t/>
            </a:r>
            <a:endParaRPr sz="3400" u="sng">
              <a:latin typeface="Montserrat"/>
              <a:ea typeface="Montserrat"/>
              <a:cs typeface="Montserrat"/>
              <a:sym typeface="Montserrat"/>
            </a:endParaRPr>
          </a:p>
          <a:p>
            <a:pPr indent="0" lvl="0" marL="0" rtl="0" algn="l">
              <a:spcBef>
                <a:spcPts val="0"/>
              </a:spcBef>
              <a:spcAft>
                <a:spcPts val="0"/>
              </a:spcAft>
              <a:buNone/>
            </a:pPr>
            <a:r>
              <a:rPr lang="en-GB" sz="3400" u="sng">
                <a:latin typeface="Montserrat"/>
                <a:ea typeface="Montserrat"/>
                <a:cs typeface="Montserrat"/>
                <a:sym typeface="Montserrat"/>
              </a:rPr>
              <a:t>Challenge yourself: </a:t>
            </a:r>
            <a:r>
              <a:rPr lang="en-GB" sz="3400">
                <a:latin typeface="Montserrat"/>
                <a:ea typeface="Montserrat"/>
                <a:cs typeface="Montserrat"/>
                <a:sym typeface="Montserrat"/>
              </a:rPr>
              <a:t> Historians often claim that England was not a big power in Europe during the 1500s. Do you agree or disagree? </a:t>
            </a:r>
            <a:endParaRPr sz="34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87" name="Google Shape;87;p15"/>
          <p:cNvSpPr txBox="1"/>
          <p:nvPr>
            <p:ph idx="1" type="body"/>
          </p:nvPr>
        </p:nvSpPr>
        <p:spPr>
          <a:xfrm>
            <a:off x="917950" y="2519050"/>
            <a:ext cx="120915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latin typeface="Montserrat SemiBold"/>
                <a:ea typeface="Montserrat SemiBold"/>
                <a:cs typeface="Montserrat SemiBold"/>
                <a:sym typeface="Montserrat SemiBold"/>
              </a:rPr>
              <a:t>What were the traditional relationships in Europe in the 16th century?</a:t>
            </a:r>
            <a:endParaRPr/>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4" name="Google Shape;94;p16"/>
          <p:cNvSpPr txBox="1"/>
          <p:nvPr>
            <p:ph idx="1" type="body"/>
          </p:nvPr>
        </p:nvSpPr>
        <p:spPr>
          <a:xfrm>
            <a:off x="917950" y="1692050"/>
            <a:ext cx="168705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England and France had been traditional enemies for hundreds of years. Between 1337 and 1450 they fought the Hundred Years’ War over which kingdom had the right to rule France. By the beginning of the Tudor dynasty, the only area of France still controlled by England the port of </a:t>
            </a:r>
            <a:r>
              <a:rPr b="1" lang="en-GB">
                <a:solidFill>
                  <a:schemeClr val="accent4"/>
                </a:solidFill>
              </a:rPr>
              <a:t>Calais</a:t>
            </a:r>
            <a:r>
              <a:rPr b="1" lang="en-GB"/>
              <a:t>, </a:t>
            </a:r>
            <a:r>
              <a:rPr lang="en-GB"/>
              <a:t>an important trading post. </a:t>
            </a:r>
            <a:r>
              <a:rPr lang="en-GB"/>
              <a:t>Henry VIII fought several battles against France during his reign, and captured small areas in the north of the country. Much of this land was lost during </a:t>
            </a:r>
            <a:r>
              <a:rPr b="1" lang="en-GB">
                <a:solidFill>
                  <a:schemeClr val="accent3"/>
                </a:solidFill>
              </a:rPr>
              <a:t>Edward VI’s</a:t>
            </a:r>
            <a:r>
              <a:rPr lang="en-GB"/>
              <a:t> reign (1557-1553). </a:t>
            </a:r>
            <a:r>
              <a:rPr b="1" lang="en-GB">
                <a:solidFill>
                  <a:schemeClr val="accent3"/>
                </a:solidFill>
              </a:rPr>
              <a:t>Mary I </a:t>
            </a:r>
            <a:r>
              <a:rPr lang="en-GB"/>
              <a:t>also</a:t>
            </a:r>
            <a:r>
              <a:rPr b="1" lang="en-GB">
                <a:solidFill>
                  <a:schemeClr val="accent3"/>
                </a:solidFill>
              </a:rPr>
              <a:t> </a:t>
            </a:r>
            <a:r>
              <a:rPr lang="en-GB"/>
              <a:t>fought a war against France in the 1550s and lost control of </a:t>
            </a:r>
            <a:r>
              <a:rPr b="1" lang="en-GB">
                <a:solidFill>
                  <a:schemeClr val="accent4"/>
                </a:solidFill>
              </a:rPr>
              <a:t>Calais</a:t>
            </a:r>
            <a:r>
              <a:rPr lang="en-GB"/>
              <a:t>. </a:t>
            </a:r>
            <a:endParaRPr/>
          </a:p>
          <a:p>
            <a:pPr indent="0" lvl="0" marL="0" rtl="0" algn="l">
              <a:spcBef>
                <a:spcPts val="2000"/>
              </a:spcBef>
              <a:spcAft>
                <a:spcPts val="0"/>
              </a:spcAft>
              <a:buNone/>
            </a:pPr>
            <a:r>
              <a:rPr lang="en-GB"/>
              <a:t>By the time Elizabeth came to the throne in 1558, France were on the verge of a Civil War over religious issues. French Catholics and Huguenots (French Protestants) were fighting against each other for control. </a:t>
            </a:r>
            <a:endParaRPr/>
          </a:p>
          <a:p>
            <a:pPr indent="0" lvl="0" marL="0" rtl="0" algn="l">
              <a:spcBef>
                <a:spcPts val="2000"/>
              </a:spcBef>
              <a:spcAft>
                <a:spcPts val="0"/>
              </a:spcAft>
              <a:buNone/>
            </a:pPr>
            <a:r>
              <a:t/>
            </a:r>
            <a:endParaRPr sz="3300"/>
          </a:p>
          <a:p>
            <a:pPr indent="0" lvl="0" marL="0" rtl="0" algn="l">
              <a:spcBef>
                <a:spcPts val="2000"/>
              </a:spcBef>
              <a:spcAft>
                <a:spcPts val="0"/>
              </a:spcAft>
              <a:buNone/>
            </a:pPr>
            <a:r>
              <a:t/>
            </a:r>
            <a:endParaRPr sz="3300"/>
          </a:p>
          <a:p>
            <a:pPr indent="0" lvl="0" marL="0" rtl="0" algn="l">
              <a:spcBef>
                <a:spcPts val="2000"/>
              </a:spcBef>
              <a:spcAft>
                <a:spcPts val="0"/>
              </a:spcAft>
              <a:buNone/>
            </a:pPr>
            <a:r>
              <a:t/>
            </a:r>
            <a:endParaRPr sz="3300"/>
          </a:p>
          <a:p>
            <a:pPr indent="0" lvl="0" marL="0" rtl="0" algn="l">
              <a:spcBef>
                <a:spcPts val="2000"/>
              </a:spcBef>
              <a:spcAft>
                <a:spcPts val="0"/>
              </a:spcAft>
              <a:buNone/>
            </a:pPr>
            <a:r>
              <a:t/>
            </a:r>
            <a:endParaRPr b="1" sz="3300"/>
          </a:p>
          <a:p>
            <a:pPr indent="0" lvl="0" marL="0" rtl="0" algn="l">
              <a:spcBef>
                <a:spcPts val="2000"/>
              </a:spcBef>
              <a:spcAft>
                <a:spcPts val="2000"/>
              </a:spcAft>
              <a:buNone/>
            </a:pPr>
            <a:r>
              <a:t/>
            </a:r>
            <a:endParaRPr sz="3500"/>
          </a:p>
        </p:txBody>
      </p:sp>
      <p:sp>
        <p:nvSpPr>
          <p:cNvPr id="95" name="Google Shape;9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6" name="Google Shape;96;p16"/>
          <p:cNvSpPr txBox="1"/>
          <p:nvPr>
            <p:ph type="title"/>
          </p:nvPr>
        </p:nvSpPr>
        <p:spPr>
          <a:xfrm>
            <a:off x="917950" y="579700"/>
            <a:ext cx="15015000" cy="620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England’s relations with France before 1558 </a:t>
            </a:r>
            <a:endParaRPr>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2" name="Google Shape;102;p17"/>
          <p:cNvSpPr txBox="1"/>
          <p:nvPr>
            <p:ph idx="1" type="body"/>
          </p:nvPr>
        </p:nvSpPr>
        <p:spPr>
          <a:xfrm>
            <a:off x="917950" y="20730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300"/>
              <a:t>Like France, Scotland had been a traditional enemy of the English. France and Scotland had a long history of friendship, which was known as the </a:t>
            </a:r>
            <a:r>
              <a:rPr b="1" lang="en-GB" sz="3300">
                <a:solidFill>
                  <a:schemeClr val="accent4"/>
                </a:solidFill>
              </a:rPr>
              <a:t>Auld Alliance. </a:t>
            </a:r>
            <a:r>
              <a:rPr lang="en-GB" sz="3300"/>
              <a:t>France would often support Scottish defense against the English, and there were several battles between England and Scotland during the Tudor period (especially under </a:t>
            </a:r>
            <a:r>
              <a:rPr b="1" lang="en-GB" sz="3300">
                <a:solidFill>
                  <a:schemeClr val="accent3"/>
                </a:solidFill>
              </a:rPr>
              <a:t>Henry VIII, </a:t>
            </a:r>
            <a:r>
              <a:rPr lang="en-GB" sz="3300"/>
              <a:t>1509-1547). </a:t>
            </a:r>
            <a:endParaRPr sz="3300"/>
          </a:p>
          <a:p>
            <a:pPr indent="0" lvl="0" marL="0" rtl="0" algn="l">
              <a:spcBef>
                <a:spcPts val="2000"/>
              </a:spcBef>
              <a:spcAft>
                <a:spcPts val="0"/>
              </a:spcAft>
              <a:buNone/>
            </a:pPr>
            <a:r>
              <a:t/>
            </a:r>
            <a:endParaRPr sz="3300"/>
          </a:p>
          <a:p>
            <a:pPr indent="0" lvl="0" marL="0" rtl="0" algn="l">
              <a:spcBef>
                <a:spcPts val="2000"/>
              </a:spcBef>
              <a:spcAft>
                <a:spcPts val="0"/>
              </a:spcAft>
              <a:buNone/>
            </a:pPr>
            <a:r>
              <a:t/>
            </a:r>
            <a:endParaRPr sz="3300"/>
          </a:p>
          <a:p>
            <a:pPr indent="0" lvl="0" marL="0" rtl="0" algn="l">
              <a:spcBef>
                <a:spcPts val="2000"/>
              </a:spcBef>
              <a:spcAft>
                <a:spcPts val="0"/>
              </a:spcAft>
              <a:buNone/>
            </a:pPr>
            <a:r>
              <a:t/>
            </a:r>
            <a:endParaRPr sz="3300"/>
          </a:p>
          <a:p>
            <a:pPr indent="0" lvl="0" marL="0" rtl="0" algn="l">
              <a:spcBef>
                <a:spcPts val="2000"/>
              </a:spcBef>
              <a:spcAft>
                <a:spcPts val="0"/>
              </a:spcAft>
              <a:buNone/>
            </a:pPr>
            <a:r>
              <a:t/>
            </a:r>
            <a:endParaRPr b="1" sz="3300"/>
          </a:p>
          <a:p>
            <a:pPr indent="0" lvl="0" marL="0" rtl="0" algn="l">
              <a:spcBef>
                <a:spcPts val="2000"/>
              </a:spcBef>
              <a:spcAft>
                <a:spcPts val="2000"/>
              </a:spcAft>
              <a:buNone/>
            </a:pPr>
            <a:r>
              <a:t/>
            </a:r>
            <a:endParaRPr sz="3500"/>
          </a:p>
        </p:txBody>
      </p:sp>
      <p:sp>
        <p:nvSpPr>
          <p:cNvPr id="103" name="Google Shape;103;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4" name="Google Shape;104;p17"/>
          <p:cNvSpPr txBox="1"/>
          <p:nvPr>
            <p:ph type="title"/>
          </p:nvPr>
        </p:nvSpPr>
        <p:spPr>
          <a:xfrm>
            <a:off x="917950" y="890050"/>
            <a:ext cx="15015000" cy="597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England’s relations with Scotland before 1558 </a:t>
            </a:r>
            <a:endParaRPr>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0" name="Google Shape;110;p18"/>
          <p:cNvSpPr txBox="1"/>
          <p:nvPr>
            <p:ph idx="1" type="body"/>
          </p:nvPr>
        </p:nvSpPr>
        <p:spPr>
          <a:xfrm>
            <a:off x="917950" y="1463450"/>
            <a:ext cx="16452000" cy="7235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Tudor relations with Spain had been changeable. During the reign of </a:t>
            </a:r>
            <a:r>
              <a:rPr b="1" lang="en-GB">
                <a:solidFill>
                  <a:schemeClr val="accent3"/>
                </a:solidFill>
              </a:rPr>
              <a:t>Henry VII, </a:t>
            </a:r>
            <a:r>
              <a:rPr lang="en-GB"/>
              <a:t>Arthur Tudor, the heir to the English throne, had married </a:t>
            </a:r>
            <a:r>
              <a:rPr b="1" lang="en-GB">
                <a:solidFill>
                  <a:schemeClr val="accent3"/>
                </a:solidFill>
              </a:rPr>
              <a:t>Catherine of Aragon, </a:t>
            </a:r>
            <a:r>
              <a:rPr lang="en-GB"/>
              <a:t>a Spanish Princess. Arthur died at the age of 15 in 1502, so the heir to the throne was Prince Henry. When Prince Henry became King Henry VIII in 1509, he married Catherine of Aragon. The Queen of England was therefore Spanish. Henry and Catherine were married until, in 1533, he broke with the Roman Catholic church so he could divorce her. This put strain on England and Spain’s relationship, due to the divorce but also because Spain was a Catholic country. </a:t>
            </a:r>
            <a:endParaRPr/>
          </a:p>
          <a:p>
            <a:pPr indent="0" lvl="0" marL="0" rtl="0" algn="l">
              <a:spcBef>
                <a:spcPts val="2000"/>
              </a:spcBef>
              <a:spcAft>
                <a:spcPts val="0"/>
              </a:spcAft>
              <a:buNone/>
            </a:pPr>
            <a:r>
              <a:rPr lang="en-GB"/>
              <a:t>However, </a:t>
            </a:r>
            <a:r>
              <a:rPr b="1" lang="en-GB">
                <a:solidFill>
                  <a:schemeClr val="accent3"/>
                </a:solidFill>
              </a:rPr>
              <a:t>Mary I </a:t>
            </a:r>
            <a:r>
              <a:rPr lang="en-GB"/>
              <a:t>married </a:t>
            </a:r>
            <a:r>
              <a:rPr b="1" lang="en-GB">
                <a:solidFill>
                  <a:schemeClr val="accent3"/>
                </a:solidFill>
              </a:rPr>
              <a:t>Philip II </a:t>
            </a:r>
            <a:r>
              <a:rPr lang="en-GB"/>
              <a:t>of Spain in 1554. Mary supported Spain in their war against France, and after some heavy defeats, England lost the port of </a:t>
            </a:r>
            <a:r>
              <a:rPr b="1" lang="en-GB">
                <a:solidFill>
                  <a:schemeClr val="accent4"/>
                </a:solidFill>
              </a:rPr>
              <a:t>Calais</a:t>
            </a:r>
            <a:r>
              <a:rPr lang="en-GB"/>
              <a:t>. </a:t>
            </a:r>
            <a:endParaRPr sz="3300"/>
          </a:p>
          <a:p>
            <a:pPr indent="0" lvl="0" marL="0" rtl="0" algn="l">
              <a:spcBef>
                <a:spcPts val="2000"/>
              </a:spcBef>
              <a:spcAft>
                <a:spcPts val="0"/>
              </a:spcAft>
              <a:buNone/>
            </a:pPr>
            <a:r>
              <a:t/>
            </a:r>
            <a:endParaRPr sz="3300"/>
          </a:p>
          <a:p>
            <a:pPr indent="0" lvl="0" marL="0" rtl="0" algn="l">
              <a:spcBef>
                <a:spcPts val="2000"/>
              </a:spcBef>
              <a:spcAft>
                <a:spcPts val="0"/>
              </a:spcAft>
              <a:buNone/>
            </a:pPr>
            <a:r>
              <a:t/>
            </a:r>
            <a:endParaRPr sz="3300"/>
          </a:p>
          <a:p>
            <a:pPr indent="0" lvl="0" marL="0" rtl="0" algn="l">
              <a:spcBef>
                <a:spcPts val="2000"/>
              </a:spcBef>
              <a:spcAft>
                <a:spcPts val="0"/>
              </a:spcAft>
              <a:buNone/>
            </a:pPr>
            <a:r>
              <a:t/>
            </a:r>
            <a:endParaRPr b="1" sz="3300"/>
          </a:p>
          <a:p>
            <a:pPr indent="0" lvl="0" marL="0" rtl="0" algn="l">
              <a:spcBef>
                <a:spcPts val="2000"/>
              </a:spcBef>
              <a:spcAft>
                <a:spcPts val="2000"/>
              </a:spcAft>
              <a:buNone/>
            </a:pPr>
            <a:r>
              <a:t/>
            </a:r>
            <a:endParaRPr sz="3500"/>
          </a:p>
        </p:txBody>
      </p:sp>
      <p:sp>
        <p:nvSpPr>
          <p:cNvPr id="111" name="Google Shape;111;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2" name="Google Shape;112;p18"/>
          <p:cNvSpPr txBox="1"/>
          <p:nvPr>
            <p:ph type="title"/>
          </p:nvPr>
        </p:nvSpPr>
        <p:spPr>
          <a:xfrm>
            <a:off x="917950" y="509050"/>
            <a:ext cx="15015000" cy="597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England’s relations with Spain before 1558 </a:t>
            </a:r>
            <a:endParaRPr>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8" name="Google Shape;118;p19"/>
          <p:cNvSpPr txBox="1"/>
          <p:nvPr>
            <p:ph idx="1" type="body"/>
          </p:nvPr>
        </p:nvSpPr>
        <p:spPr>
          <a:xfrm>
            <a:off x="917950" y="1692050"/>
            <a:ext cx="16452000" cy="5341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The </a:t>
            </a:r>
            <a:r>
              <a:rPr b="1" lang="en-GB">
                <a:solidFill>
                  <a:schemeClr val="accent4"/>
                </a:solidFill>
              </a:rPr>
              <a:t>Papal States </a:t>
            </a:r>
            <a:r>
              <a:rPr lang="en-GB"/>
              <a:t>were the areas of Italy where the </a:t>
            </a:r>
            <a:r>
              <a:rPr b="1" lang="en-GB">
                <a:solidFill>
                  <a:schemeClr val="accent4"/>
                </a:solidFill>
              </a:rPr>
              <a:t>Pope</a:t>
            </a:r>
            <a:r>
              <a:rPr b="1" lang="en-GB">
                <a:solidFill>
                  <a:schemeClr val="accent3"/>
                </a:solidFill>
              </a:rPr>
              <a:t> </a:t>
            </a:r>
            <a:r>
              <a:rPr lang="en-GB"/>
              <a:t>(head of the Roman Catholic Church) lived and still lives today. Spain had a lot of influence over the Papal States in the 1520s-1530s, so when Henry VIII asked permission to divorce the Spanish Queen of England, Catherine of Aragon, the Pope said no.  This meant that Henry VIII broke with the Catholic Church to form a new </a:t>
            </a:r>
            <a:r>
              <a:rPr b="1" lang="en-GB">
                <a:solidFill>
                  <a:schemeClr val="accent4"/>
                </a:solidFill>
              </a:rPr>
              <a:t>Church of England. </a:t>
            </a:r>
            <a:r>
              <a:rPr lang="en-GB"/>
              <a:t>Therefore, the relationship between England and the Pope in the Papal states had been strained. As a result, Henry was </a:t>
            </a:r>
            <a:r>
              <a:rPr b="1" lang="en-GB">
                <a:solidFill>
                  <a:schemeClr val="accent5"/>
                </a:solidFill>
              </a:rPr>
              <a:t>excommunicated</a:t>
            </a:r>
            <a:r>
              <a:rPr lang="en-GB"/>
              <a:t> from the Catholic church. This meant he was exiled and Catholics in England now had permission from the Pope to reject their King’s authority. </a:t>
            </a:r>
            <a:endParaRPr b="1" sz="3300"/>
          </a:p>
          <a:p>
            <a:pPr indent="0" lvl="0" marL="0" rtl="0" algn="l">
              <a:spcBef>
                <a:spcPts val="2000"/>
              </a:spcBef>
              <a:spcAft>
                <a:spcPts val="2000"/>
              </a:spcAft>
              <a:buNone/>
            </a:pPr>
            <a:r>
              <a:t/>
            </a:r>
            <a:endParaRPr sz="3500"/>
          </a:p>
        </p:txBody>
      </p:sp>
      <p:sp>
        <p:nvSpPr>
          <p:cNvPr id="119" name="Google Shape;119;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0" name="Google Shape;120;p19"/>
          <p:cNvSpPr txBox="1"/>
          <p:nvPr>
            <p:ph type="title"/>
          </p:nvPr>
        </p:nvSpPr>
        <p:spPr>
          <a:xfrm>
            <a:off x="917950" y="509050"/>
            <a:ext cx="16174200" cy="597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England’s relations with the Papal States before 1558 </a:t>
            </a:r>
            <a:endParaRPr>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0"/>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26" name="Google Shape;126;p20"/>
          <p:cNvSpPr txBox="1"/>
          <p:nvPr>
            <p:ph idx="1" type="body"/>
          </p:nvPr>
        </p:nvSpPr>
        <p:spPr>
          <a:xfrm>
            <a:off x="917950" y="2519050"/>
            <a:ext cx="130248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latin typeface="Montserrat SemiBold"/>
                <a:ea typeface="Montserrat SemiBold"/>
                <a:cs typeface="Montserrat SemiBold"/>
                <a:sym typeface="Montserrat SemiBold"/>
              </a:rPr>
              <a:t>What challenges did Elizabeth face from abroad on her accession in 1558?</a:t>
            </a:r>
            <a:endParaRPr/>
          </a:p>
        </p:txBody>
      </p:sp>
      <p:sp>
        <p:nvSpPr>
          <p:cNvPr id="127" name="Google Shape;127;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3" name="Google Shape;133;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4" name="Google Shape;134;p21"/>
          <p:cNvSpPr txBox="1"/>
          <p:nvPr>
            <p:ph type="title"/>
          </p:nvPr>
        </p:nvSpPr>
        <p:spPr>
          <a:xfrm>
            <a:off x="917950" y="579700"/>
            <a:ext cx="15015000" cy="620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Elizabeth’s challenges from abroad at the beginning of her reign</a:t>
            </a:r>
            <a:endParaRPr>
              <a:solidFill>
                <a:schemeClr val="dk2"/>
              </a:solidFill>
            </a:endParaRPr>
          </a:p>
        </p:txBody>
      </p:sp>
      <p:sp>
        <p:nvSpPr>
          <p:cNvPr id="135" name="Google Shape;135;p21"/>
          <p:cNvSpPr txBox="1"/>
          <p:nvPr>
            <p:ph idx="1" type="body"/>
          </p:nvPr>
        </p:nvSpPr>
        <p:spPr>
          <a:xfrm>
            <a:off x="918000" y="2710050"/>
            <a:ext cx="16452000" cy="4423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300"/>
              <a:t>When Elizabeth became Queen in 1558, she made changes to the church. In summary, she reinstated (brought back) the Protestant leaning Church of England </a:t>
            </a:r>
            <a:r>
              <a:rPr lang="en-GB" sz="3300"/>
              <a:t>(created by Henry VIII, developed by Edward VI and reversed by Mary I) </a:t>
            </a:r>
            <a:r>
              <a:rPr lang="en-GB" sz="3300"/>
              <a:t>and herself as leader of the church. </a:t>
            </a:r>
            <a:endParaRPr sz="3300"/>
          </a:p>
          <a:p>
            <a:pPr indent="0" lvl="0" marL="0" rtl="0" algn="l">
              <a:spcBef>
                <a:spcPts val="2000"/>
              </a:spcBef>
              <a:spcAft>
                <a:spcPts val="0"/>
              </a:spcAft>
              <a:buNone/>
            </a:pPr>
            <a:r>
              <a:rPr lang="en-GB" sz="3300"/>
              <a:t>It might have been expected that Catholic countries such as Spain, France and the Papal states would have reacted negatively to this. However, for about the first 8-10 years of Elizabeth’s reign, their reaction was muted. They hoped that Elizabeth’s changes would be temporary. Philip II was also particularly interested in being on good terms with Elizabeth at the beginning. </a:t>
            </a:r>
            <a:endParaRPr sz="3300"/>
          </a:p>
          <a:p>
            <a:pPr indent="0" lvl="0" marL="0" rtl="0" algn="l">
              <a:spcBef>
                <a:spcPts val="2000"/>
              </a:spcBef>
              <a:spcAft>
                <a:spcPts val="0"/>
              </a:spcAft>
              <a:buNone/>
            </a:pPr>
            <a:r>
              <a:t/>
            </a:r>
            <a:endParaRPr sz="3300"/>
          </a:p>
          <a:p>
            <a:pPr indent="0" lvl="0" marL="0" rtl="0" algn="l">
              <a:spcBef>
                <a:spcPts val="2000"/>
              </a:spcBef>
              <a:spcAft>
                <a:spcPts val="0"/>
              </a:spcAft>
              <a:buNone/>
            </a:pPr>
            <a:r>
              <a:t/>
            </a:r>
            <a:endParaRPr sz="3300"/>
          </a:p>
          <a:p>
            <a:pPr indent="0" lvl="0" marL="0" rtl="0" algn="l">
              <a:spcBef>
                <a:spcPts val="2000"/>
              </a:spcBef>
              <a:spcAft>
                <a:spcPts val="0"/>
              </a:spcAft>
              <a:buNone/>
            </a:pPr>
            <a:r>
              <a:t/>
            </a:r>
            <a:endParaRPr b="1" sz="3300"/>
          </a:p>
          <a:p>
            <a:pPr indent="0" lvl="0" marL="0" rtl="0" algn="l">
              <a:spcBef>
                <a:spcPts val="2000"/>
              </a:spcBef>
              <a:spcAft>
                <a:spcPts val="2000"/>
              </a:spcAft>
              <a:buNone/>
            </a:pPr>
            <a:r>
              <a:t/>
            </a:r>
            <a:endParaRPr sz="3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2"/>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41" name="Google Shape;141;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42" name="Google Shape;142;p22"/>
          <p:cNvSpPr txBox="1"/>
          <p:nvPr>
            <p:ph type="title"/>
          </p:nvPr>
        </p:nvSpPr>
        <p:spPr>
          <a:xfrm>
            <a:off x="917950" y="579700"/>
            <a:ext cx="15015000" cy="620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Elizabeth’s challenges from abroad at the beginning of her reign</a:t>
            </a:r>
            <a:endParaRPr>
              <a:solidFill>
                <a:schemeClr val="dk2"/>
              </a:solidFill>
            </a:endParaRPr>
          </a:p>
        </p:txBody>
      </p:sp>
      <p:sp>
        <p:nvSpPr>
          <p:cNvPr id="143" name="Google Shape;143;p22"/>
          <p:cNvSpPr txBox="1"/>
          <p:nvPr>
            <p:ph idx="1" type="body"/>
          </p:nvPr>
        </p:nvSpPr>
        <p:spPr>
          <a:xfrm>
            <a:off x="917950" y="2301650"/>
            <a:ext cx="16452000" cy="4423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t>The issues began for Elizabeth when the Catholic Queen </a:t>
            </a:r>
            <a:r>
              <a:rPr b="1" lang="en-GB" sz="3000">
                <a:solidFill>
                  <a:schemeClr val="accent3"/>
                </a:solidFill>
              </a:rPr>
              <a:t>Mary Stuart, Queen of Scots (Scotland) </a:t>
            </a:r>
            <a:r>
              <a:rPr lang="en-GB" sz="3000"/>
              <a:t>arrived in England in 1568. She was Elizabeth’s second cousin and was related to Henry VIII. Her arrival provided hope for many Catholics living in England and abroad that Mary Stuart could replace Elizabeth and reverse the Protestant changes that she had made. In the year after Mary’s arrival in England there was a rebellion by two Northern Earls (you will learn about this in later lessons). Mary’s presence in England therefore sparked potential rebellion. European countries also supported Mary in Catholic plots against Elizabeth. </a:t>
            </a:r>
            <a:endParaRPr sz="3000"/>
          </a:p>
          <a:p>
            <a:pPr indent="0" lvl="0" marL="0" rtl="0" algn="l">
              <a:spcBef>
                <a:spcPts val="2000"/>
              </a:spcBef>
              <a:spcAft>
                <a:spcPts val="0"/>
              </a:spcAft>
              <a:buNone/>
            </a:pPr>
            <a:r>
              <a:rPr lang="en-GB" sz="3000"/>
              <a:t>Another concern of Elizabeth’s was that Spain and France were no longer at war, and that Mary, although Queen of Scotland, was also half French. Elizabeth was worried that they might turn against her. </a:t>
            </a:r>
            <a:endParaRPr sz="3000"/>
          </a:p>
          <a:p>
            <a:pPr indent="0" lvl="0" marL="0" rtl="0" algn="l">
              <a:spcBef>
                <a:spcPts val="2000"/>
              </a:spcBef>
              <a:spcAft>
                <a:spcPts val="0"/>
              </a:spcAft>
              <a:buNone/>
            </a:pPr>
            <a:r>
              <a:t/>
            </a:r>
            <a:endParaRPr b="1" sz="3300"/>
          </a:p>
          <a:p>
            <a:pPr indent="0" lvl="0" marL="0" rtl="0" algn="l">
              <a:spcBef>
                <a:spcPts val="2000"/>
              </a:spcBef>
              <a:spcAft>
                <a:spcPts val="2000"/>
              </a:spcAft>
              <a:buNone/>
            </a:pPr>
            <a:r>
              <a:t/>
            </a:r>
            <a:endParaRPr sz="35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