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2dec121a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d2dec121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2bd36b9c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c2bd36b9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 think you are just about ready for your independent task now!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7" name="Google Shape;127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1" name="Google Shape;131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3688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Using Arrays to Multiply a 2 Digit Number by a 1 Digit Number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5358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67013" y="832062"/>
            <a:ext cx="2958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in the boxes.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1705081" y="1314099"/>
            <a:ext cx="1537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 x 4 =</a:t>
            </a:r>
            <a:endParaRPr b="0" i="0" sz="16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1262454" y="2661064"/>
            <a:ext cx="11706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1262454" y="1755510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1556556" y="2866360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2433270" y="2661064"/>
            <a:ext cx="4920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29"/>
          <p:cNvCxnSpPr/>
          <p:nvPr/>
        </p:nvCxnSpPr>
        <p:spPr>
          <a:xfrm flipH="1">
            <a:off x="1601777" y="1601621"/>
            <a:ext cx="1359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p29"/>
          <p:cNvCxnSpPr/>
          <p:nvPr/>
        </p:nvCxnSpPr>
        <p:spPr>
          <a:xfrm>
            <a:off x="1888562" y="1601621"/>
            <a:ext cx="732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2" name="Google Shape;172;p29"/>
          <p:cNvSpPr/>
          <p:nvPr/>
        </p:nvSpPr>
        <p:spPr>
          <a:xfrm>
            <a:off x="1883347" y="1791135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2473970" y="1329232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2494681" y="2890911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2494681" y="2356223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1565513" y="2356223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818971" y="2938248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912178" y="3611143"/>
            <a:ext cx="334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 x 4 </a:t>
            </a: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10 x __ + __ x __ 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1241742" y="3973491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40 +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1241742" y="4335838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" name="Google Shape;181;p29"/>
          <p:cNvCxnSpPr/>
          <p:nvPr/>
        </p:nvCxnSpPr>
        <p:spPr>
          <a:xfrm>
            <a:off x="3334298" y="1414533"/>
            <a:ext cx="0" cy="2952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29"/>
          <p:cNvSpPr txBox="1"/>
          <p:nvPr/>
        </p:nvSpPr>
        <p:spPr>
          <a:xfrm>
            <a:off x="4373168" y="1314099"/>
            <a:ext cx="1537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 x 7 =</a:t>
            </a:r>
            <a:endParaRPr b="0" i="0" sz="16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3930541" y="2661064"/>
            <a:ext cx="11706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391580" y="1772129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5101357" y="2661064"/>
            <a:ext cx="4920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9"/>
          <p:cNvCxnSpPr/>
          <p:nvPr/>
        </p:nvCxnSpPr>
        <p:spPr>
          <a:xfrm flipH="1">
            <a:off x="4269864" y="1601621"/>
            <a:ext cx="1359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29"/>
          <p:cNvCxnSpPr/>
          <p:nvPr/>
        </p:nvCxnSpPr>
        <p:spPr>
          <a:xfrm>
            <a:off x="4556649" y="1601621"/>
            <a:ext cx="732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8" name="Google Shape;188;p29"/>
          <p:cNvSpPr/>
          <p:nvPr/>
        </p:nvSpPr>
        <p:spPr>
          <a:xfrm>
            <a:off x="4003773" y="1791135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5142057" y="1329232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5162768" y="2890911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4233600" y="2356223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487057" y="2938248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3580264" y="3611143"/>
            <a:ext cx="334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 x 7 </a:t>
            </a: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__ x __ + __ x 7 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3909830" y="3973491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__ +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3909830" y="4335838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6" name="Google Shape;196;p29"/>
          <p:cNvCxnSpPr/>
          <p:nvPr/>
        </p:nvCxnSpPr>
        <p:spPr>
          <a:xfrm>
            <a:off x="6002386" y="1414533"/>
            <a:ext cx="0" cy="2952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9"/>
          <p:cNvSpPr/>
          <p:nvPr/>
        </p:nvSpPr>
        <p:spPr>
          <a:xfrm>
            <a:off x="4346974" y="2901451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5028591" y="2386098"/>
            <a:ext cx="56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7044748" y="1289548"/>
            <a:ext cx="1537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17 x 3 =</a:t>
            </a:r>
            <a:endParaRPr b="0" i="0" sz="16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6602120" y="2636513"/>
            <a:ext cx="11706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7772936" y="2636513"/>
            <a:ext cx="492000" cy="7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9"/>
          <p:cNvCxnSpPr/>
          <p:nvPr/>
        </p:nvCxnSpPr>
        <p:spPr>
          <a:xfrm flipH="1">
            <a:off x="6941444" y="1577071"/>
            <a:ext cx="1359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29"/>
          <p:cNvCxnSpPr/>
          <p:nvPr/>
        </p:nvCxnSpPr>
        <p:spPr>
          <a:xfrm>
            <a:off x="7228228" y="1577071"/>
            <a:ext cx="732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4" name="Google Shape;204;p29"/>
          <p:cNvSpPr/>
          <p:nvPr/>
        </p:nvSpPr>
        <p:spPr>
          <a:xfrm>
            <a:off x="6675352" y="1766584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7813637" y="1304680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7834348" y="2866360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6158637" y="2913697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6251844" y="3586592"/>
            <a:ext cx="334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 x __ </a:t>
            </a: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__ x __ + __ x __ 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6581409" y="3948939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__ +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6581409" y="4311287"/>
            <a:ext cx="301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= __</a:t>
            </a:r>
            <a:endParaRPr b="1" i="0" sz="1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018553" y="2876899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206474" y="1751660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7031109" y="2345687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7813637" y="2345687"/>
            <a:ext cx="366600" cy="22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