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BD9D768-878C-4A9C-8537-776F62A45EF7}">
  <a:tblStyle styleId="{0BD9D768-878C-4A9C-8537-776F62A45EF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Medium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a0f4314c1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a0f4314c1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2035816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2035816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4" name="Google Shape;84;p19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6" name="Google Shape;86;p19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What is a population pyramid?</a:t>
            </a:r>
            <a:endParaRPr sz="2600"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</a:rPr>
              <a:t>Geography</a:t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Population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Mr Hutchinson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File:US population pyramid (2018).jpg"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413" y="204850"/>
            <a:ext cx="6667767" cy="464557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/>
          <p:nvPr/>
        </p:nvSpPr>
        <p:spPr>
          <a:xfrm>
            <a:off x="3813823" y="566194"/>
            <a:ext cx="2263200" cy="96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36" name="Google Shape;136;p27"/>
          <p:cNvGraphicFramePr/>
          <p:nvPr/>
        </p:nvGraphicFramePr>
        <p:xfrm>
          <a:off x="6826175" y="566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{0BD9D768-878C-4A9C-8537-776F62A45EF7}</a:tableStyleId>
              </a:tblPr>
              <a:tblGrid>
                <a:gridCol w="1077750"/>
                <a:gridCol w="1077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FFFFFF"/>
                          </a:solidFill>
                        </a:rPr>
                        <a:t>Age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FFFFFF"/>
                          </a:solidFill>
                        </a:rPr>
                        <a:t>Number of females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5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100+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0.1m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95-99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0.5m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90-94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1.5m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85-89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80-84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4m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75-79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5m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7" name="Google Shape;137;p27"/>
          <p:cNvSpPr txBox="1"/>
          <p:nvPr/>
        </p:nvSpPr>
        <p:spPr>
          <a:xfrm>
            <a:off x="6773525" y="4858225"/>
            <a:ext cx="3000000" cy="6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434343"/>
                </a:solidFill>
              </a:rPr>
              <a:t>CIA Factbook / Public domain</a:t>
            </a:r>
            <a:endParaRPr sz="1000">
              <a:solidFill>
                <a:srgbClr val="434343"/>
              </a:solidFill>
            </a:endParaRPr>
          </a:p>
        </p:txBody>
      </p:sp>
      <p:sp>
        <p:nvSpPr>
          <p:cNvPr id="138" name="Google Shape;138;p27"/>
          <p:cNvSpPr txBox="1"/>
          <p:nvPr/>
        </p:nvSpPr>
        <p:spPr>
          <a:xfrm>
            <a:off x="6825350" y="3630700"/>
            <a:ext cx="2155500" cy="96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Complete the population pyramid using the data from the table.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