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10287000" cx="18288000"/>
  <p:notesSz cx="6858000" cy="9144000"/>
  <p:embeddedFontLst>
    <p:embeddedFont>
      <p:font typeface="Montserrat SemiBold"/>
      <p:regular r:id="rId15"/>
      <p:bold r:id="rId16"/>
      <p:italic r:id="rId17"/>
      <p:boldItalic r:id="rId18"/>
    </p:embeddedFont>
    <p:embeddedFont>
      <p:font typeface="Montserrat"/>
      <p:regular r:id="rId19"/>
      <p:bold r:id="rId20"/>
      <p:italic r:id="rId21"/>
      <p:boldItalic r:id="rId22"/>
    </p:embeddedFont>
    <p:embeddedFont>
      <p:font typeface="Montserrat Medium"/>
      <p:regular r:id="rId23"/>
      <p:bold r:id="rId24"/>
      <p:italic r:id="rId25"/>
      <p:boldItalic r:id="rId2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EC9E6437-2583-4520-ABA0-78D69D598FBA}">
  <a:tblStyle styleId="{EC9E6437-2583-4520-ABA0-78D69D598FBA}"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font" Target="fonts/Montserrat-bold.fntdata"/><Relationship Id="rId22" Type="http://schemas.openxmlformats.org/officeDocument/2006/relationships/font" Target="fonts/Montserrat-boldItalic.fntdata"/><Relationship Id="rId21" Type="http://schemas.openxmlformats.org/officeDocument/2006/relationships/font" Target="fonts/Montserrat-italic.fntdata"/><Relationship Id="rId24" Type="http://schemas.openxmlformats.org/officeDocument/2006/relationships/font" Target="fonts/MontserratMedium-bold.fntdata"/><Relationship Id="rId23" Type="http://schemas.openxmlformats.org/officeDocument/2006/relationships/font" Target="fonts/MontserratMedium-regular.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MontserratMedium-boldItalic.fntdata"/><Relationship Id="rId25" Type="http://schemas.openxmlformats.org/officeDocument/2006/relationships/font" Target="fonts/MontserratMedium-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font" Target="fonts/MontserratSemiBold-regular.fntdata"/><Relationship Id="rId14" Type="http://schemas.openxmlformats.org/officeDocument/2006/relationships/slide" Target="slides/slide9.xml"/><Relationship Id="rId17" Type="http://schemas.openxmlformats.org/officeDocument/2006/relationships/font" Target="fonts/MontserratSemiBold-italic.fntdata"/><Relationship Id="rId16" Type="http://schemas.openxmlformats.org/officeDocument/2006/relationships/font" Target="fonts/MontserratSemiBold-bold.fntdata"/><Relationship Id="rId19" Type="http://schemas.openxmlformats.org/officeDocument/2006/relationships/font" Target="fonts/Montserrat-regular.fntdata"/><Relationship Id="rId18" Type="http://schemas.openxmlformats.org/officeDocument/2006/relationships/font" Target="fonts/MontserratSemiBold-boldItalic.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8d4a3d6d1a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8d4a3d6d1a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g8b42859f8a_0_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8b42859f8a_0_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8b42859f8a_0_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8b42859f8a_0_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8b42859f8a_0_8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8b42859f8a_0_8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8b42859f8a_0_9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8b42859f8a_0_9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8b42859f8a_0_10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8b42859f8a_0_10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g8b42859f8a_0_10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g8b42859f8a_0_10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g8b42859f8a_0_1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8b42859f8a_0_1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g8b42859f8a_0_1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5" name="Google Shape;135;g8b42859f8a_0_1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Option to challenge themselves by writing a paragraph describing the similarities.</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917950" y="2876300"/>
            <a:ext cx="16452000" cy="3723000"/>
          </a:xfrm>
          <a:prstGeom prst="rect">
            <a:avLst/>
          </a:prstGeom>
        </p:spPr>
        <p:txBody>
          <a:bodyPr anchorCtr="0" anchor="t" bIns="0" lIns="0" spcFirstLastPara="1" rIns="0" wrap="square" tIns="0">
            <a:noAutofit/>
          </a:bodyPr>
          <a:lstStyle>
            <a:lvl1pPr lvl="0">
              <a:spcBef>
                <a:spcPts val="0"/>
              </a:spcBef>
              <a:spcAft>
                <a:spcPts val="0"/>
              </a:spcAft>
              <a:buClr>
                <a:srgbClr val="000000"/>
              </a:buClr>
              <a:buSzPts val="6000"/>
              <a:buFont typeface="Montserrat SemiBold"/>
              <a:buNone/>
              <a:defRPr b="0" sz="6000">
                <a:solidFill>
                  <a:srgbClr val="000000"/>
                </a:solidFill>
                <a:latin typeface="Montserrat SemiBold"/>
                <a:ea typeface="Montserrat SemiBold"/>
                <a:cs typeface="Montserrat SemiBold"/>
                <a:sym typeface="Montserrat SemiBold"/>
              </a:defRPr>
            </a:lvl1pPr>
            <a:lvl2pPr lvl="1" algn="ctr">
              <a:spcBef>
                <a:spcPts val="0"/>
              </a:spcBef>
              <a:spcAft>
                <a:spcPts val="0"/>
              </a:spcAft>
              <a:buClr>
                <a:srgbClr val="000000"/>
              </a:buClr>
              <a:buSzPts val="10400"/>
              <a:buNone/>
              <a:defRPr sz="10400">
                <a:solidFill>
                  <a:srgbClr val="000000"/>
                </a:solidFill>
              </a:defRPr>
            </a:lvl2pPr>
            <a:lvl3pPr lvl="2" algn="ctr">
              <a:spcBef>
                <a:spcPts val="0"/>
              </a:spcBef>
              <a:spcAft>
                <a:spcPts val="0"/>
              </a:spcAft>
              <a:buClr>
                <a:srgbClr val="000000"/>
              </a:buClr>
              <a:buSzPts val="10400"/>
              <a:buNone/>
              <a:defRPr sz="10400">
                <a:solidFill>
                  <a:srgbClr val="000000"/>
                </a:solidFill>
              </a:defRPr>
            </a:lvl3pPr>
            <a:lvl4pPr lvl="3" algn="ctr">
              <a:spcBef>
                <a:spcPts val="0"/>
              </a:spcBef>
              <a:spcAft>
                <a:spcPts val="0"/>
              </a:spcAft>
              <a:buClr>
                <a:srgbClr val="000000"/>
              </a:buClr>
              <a:buSzPts val="10400"/>
              <a:buNone/>
              <a:defRPr sz="10400">
                <a:solidFill>
                  <a:srgbClr val="000000"/>
                </a:solidFill>
              </a:defRPr>
            </a:lvl4pPr>
            <a:lvl5pPr lvl="4" algn="ctr">
              <a:spcBef>
                <a:spcPts val="0"/>
              </a:spcBef>
              <a:spcAft>
                <a:spcPts val="0"/>
              </a:spcAft>
              <a:buClr>
                <a:srgbClr val="000000"/>
              </a:buClr>
              <a:buSzPts val="10400"/>
              <a:buNone/>
              <a:defRPr sz="10400">
                <a:solidFill>
                  <a:srgbClr val="000000"/>
                </a:solidFill>
              </a:defRPr>
            </a:lvl5pPr>
            <a:lvl6pPr lvl="5" algn="ctr">
              <a:spcBef>
                <a:spcPts val="0"/>
              </a:spcBef>
              <a:spcAft>
                <a:spcPts val="0"/>
              </a:spcAft>
              <a:buClr>
                <a:srgbClr val="000000"/>
              </a:buClr>
              <a:buSzPts val="10400"/>
              <a:buNone/>
              <a:defRPr sz="10400">
                <a:solidFill>
                  <a:srgbClr val="000000"/>
                </a:solidFill>
              </a:defRPr>
            </a:lvl6pPr>
            <a:lvl7pPr lvl="6" algn="ctr">
              <a:spcBef>
                <a:spcPts val="0"/>
              </a:spcBef>
              <a:spcAft>
                <a:spcPts val="0"/>
              </a:spcAft>
              <a:buClr>
                <a:srgbClr val="000000"/>
              </a:buClr>
              <a:buSzPts val="10400"/>
              <a:buNone/>
              <a:defRPr sz="10400">
                <a:solidFill>
                  <a:srgbClr val="000000"/>
                </a:solidFill>
              </a:defRPr>
            </a:lvl7pPr>
            <a:lvl8pPr lvl="7" algn="ctr">
              <a:spcBef>
                <a:spcPts val="0"/>
              </a:spcBef>
              <a:spcAft>
                <a:spcPts val="0"/>
              </a:spcAft>
              <a:buClr>
                <a:srgbClr val="000000"/>
              </a:buClr>
              <a:buSzPts val="10400"/>
              <a:buNone/>
              <a:defRPr sz="10400">
                <a:solidFill>
                  <a:srgbClr val="000000"/>
                </a:solidFill>
              </a:defRPr>
            </a:lvl8pPr>
            <a:lvl9pPr lvl="8" algn="ctr">
              <a:spcBef>
                <a:spcPts val="0"/>
              </a:spcBef>
              <a:spcAft>
                <a:spcPts val="0"/>
              </a:spcAft>
              <a:buClr>
                <a:srgbClr val="000000"/>
              </a:buClr>
              <a:buSzPts val="10400"/>
              <a:buNone/>
              <a:defRPr sz="10400">
                <a:solidFill>
                  <a:srgbClr val="000000"/>
                </a:solidFill>
              </a:defRPr>
            </a:lvl9pPr>
          </a:lstStyle>
          <a:p/>
        </p:txBody>
      </p:sp>
      <p:sp>
        <p:nvSpPr>
          <p:cNvPr id="12" name="Google Shape;12;p2"/>
          <p:cNvSpPr txBox="1"/>
          <p:nvPr>
            <p:ph idx="1" type="subTitle"/>
          </p:nvPr>
        </p:nvSpPr>
        <p:spPr>
          <a:xfrm>
            <a:off x="917950" y="890050"/>
            <a:ext cx="16452000" cy="1585200"/>
          </a:xfrm>
          <a:prstGeom prst="rect">
            <a:avLst/>
          </a:prstGeom>
        </p:spPr>
        <p:txBody>
          <a:bodyPr anchorCtr="0" anchor="t" bIns="0" lIns="0" spcFirstLastPara="1" rIns="0" wrap="square" tIns="0">
            <a:noAutofit/>
          </a:bodyPr>
          <a:lstStyle>
            <a:lvl1pPr lvl="0">
              <a:lnSpc>
                <a:spcPct val="115000"/>
              </a:lnSpc>
              <a:spcBef>
                <a:spcPts val="0"/>
              </a:spcBef>
              <a:spcAft>
                <a:spcPts val="0"/>
              </a:spcAft>
              <a:buClr>
                <a:srgbClr val="000000"/>
              </a:buClr>
              <a:buSzPts val="3600"/>
              <a:buNone/>
              <a:defRPr sz="3600">
                <a:solidFill>
                  <a:srgbClr val="000000"/>
                </a:solidFill>
              </a:defRPr>
            </a:lvl1pPr>
            <a:lvl2pPr lvl="1" algn="ctr">
              <a:lnSpc>
                <a:spcPct val="100000"/>
              </a:lnSpc>
              <a:spcBef>
                <a:spcPts val="0"/>
              </a:spcBef>
              <a:spcAft>
                <a:spcPts val="0"/>
              </a:spcAft>
              <a:buClr>
                <a:srgbClr val="000000"/>
              </a:buClr>
              <a:buSzPts val="5600"/>
              <a:buNone/>
              <a:defRPr sz="5600">
                <a:solidFill>
                  <a:srgbClr val="000000"/>
                </a:solidFill>
              </a:defRPr>
            </a:lvl2pPr>
            <a:lvl3pPr lvl="2" algn="ctr">
              <a:lnSpc>
                <a:spcPct val="100000"/>
              </a:lnSpc>
              <a:spcBef>
                <a:spcPts val="0"/>
              </a:spcBef>
              <a:spcAft>
                <a:spcPts val="0"/>
              </a:spcAft>
              <a:buClr>
                <a:srgbClr val="000000"/>
              </a:buClr>
              <a:buSzPts val="5600"/>
              <a:buNone/>
              <a:defRPr sz="5600">
                <a:solidFill>
                  <a:srgbClr val="000000"/>
                </a:solidFill>
              </a:defRPr>
            </a:lvl3pPr>
            <a:lvl4pPr lvl="3" algn="ctr">
              <a:lnSpc>
                <a:spcPct val="100000"/>
              </a:lnSpc>
              <a:spcBef>
                <a:spcPts val="0"/>
              </a:spcBef>
              <a:spcAft>
                <a:spcPts val="0"/>
              </a:spcAft>
              <a:buClr>
                <a:srgbClr val="000000"/>
              </a:buClr>
              <a:buSzPts val="5600"/>
              <a:buNone/>
              <a:defRPr sz="5600">
                <a:solidFill>
                  <a:srgbClr val="000000"/>
                </a:solidFill>
              </a:defRPr>
            </a:lvl4pPr>
            <a:lvl5pPr lvl="4" algn="ctr">
              <a:lnSpc>
                <a:spcPct val="100000"/>
              </a:lnSpc>
              <a:spcBef>
                <a:spcPts val="0"/>
              </a:spcBef>
              <a:spcAft>
                <a:spcPts val="0"/>
              </a:spcAft>
              <a:buClr>
                <a:srgbClr val="000000"/>
              </a:buClr>
              <a:buSzPts val="5600"/>
              <a:buNone/>
              <a:defRPr sz="5600">
                <a:solidFill>
                  <a:srgbClr val="000000"/>
                </a:solidFill>
              </a:defRPr>
            </a:lvl5pPr>
            <a:lvl6pPr lvl="5" algn="ctr">
              <a:lnSpc>
                <a:spcPct val="100000"/>
              </a:lnSpc>
              <a:spcBef>
                <a:spcPts val="0"/>
              </a:spcBef>
              <a:spcAft>
                <a:spcPts val="0"/>
              </a:spcAft>
              <a:buClr>
                <a:srgbClr val="000000"/>
              </a:buClr>
              <a:buSzPts val="5600"/>
              <a:buNone/>
              <a:defRPr sz="5600">
                <a:solidFill>
                  <a:srgbClr val="000000"/>
                </a:solidFill>
              </a:defRPr>
            </a:lvl6pPr>
            <a:lvl7pPr lvl="6" algn="ctr">
              <a:lnSpc>
                <a:spcPct val="100000"/>
              </a:lnSpc>
              <a:spcBef>
                <a:spcPts val="0"/>
              </a:spcBef>
              <a:spcAft>
                <a:spcPts val="0"/>
              </a:spcAft>
              <a:buClr>
                <a:srgbClr val="000000"/>
              </a:buClr>
              <a:buSzPts val="5600"/>
              <a:buNone/>
              <a:defRPr sz="5600">
                <a:solidFill>
                  <a:srgbClr val="000000"/>
                </a:solidFill>
              </a:defRPr>
            </a:lvl7pPr>
            <a:lvl8pPr lvl="7" algn="ctr">
              <a:lnSpc>
                <a:spcPct val="100000"/>
              </a:lnSpc>
              <a:spcBef>
                <a:spcPts val="0"/>
              </a:spcBef>
              <a:spcAft>
                <a:spcPts val="0"/>
              </a:spcAft>
              <a:buClr>
                <a:srgbClr val="000000"/>
              </a:buClr>
              <a:buSzPts val="5600"/>
              <a:buNone/>
              <a:defRPr sz="5600">
                <a:solidFill>
                  <a:srgbClr val="000000"/>
                </a:solidFill>
              </a:defRPr>
            </a:lvl8pPr>
            <a:lvl9pPr lvl="8" algn="ctr">
              <a:lnSpc>
                <a:spcPct val="100000"/>
              </a:lnSpc>
              <a:spcBef>
                <a:spcPts val="0"/>
              </a:spcBef>
              <a:spcAft>
                <a:spcPts val="0"/>
              </a:spcAft>
              <a:buClr>
                <a:srgbClr val="000000"/>
              </a:buClr>
              <a:buSzPts val="5600"/>
              <a:buNone/>
              <a:defRPr sz="5600">
                <a:solidFill>
                  <a:srgbClr val="000000"/>
                </a:solidFill>
              </a:defRPr>
            </a:lvl9pPr>
          </a:lstStyle>
          <a:p/>
        </p:txBody>
      </p:sp>
      <p:sp>
        <p:nvSpPr>
          <p:cNvPr id="13" name="Google Shape;13;p2"/>
          <p:cNvSpPr txBox="1"/>
          <p:nvPr>
            <p:ph idx="2" type="subTitle"/>
          </p:nvPr>
        </p:nvSpPr>
        <p:spPr>
          <a:xfrm>
            <a:off x="917950" y="8210950"/>
            <a:ext cx="7902000" cy="1239000"/>
          </a:xfrm>
          <a:prstGeom prst="rect">
            <a:avLst/>
          </a:prstGeom>
        </p:spPr>
        <p:txBody>
          <a:bodyPr anchorCtr="0" anchor="b" bIns="0" lIns="0" spcFirstLastPara="1" rIns="0" wrap="square" tIns="0">
            <a:noAutofit/>
          </a:bodyPr>
          <a:lstStyle>
            <a:lvl1pPr lvl="0">
              <a:spcBef>
                <a:spcPts val="2000"/>
              </a:spcBef>
              <a:spcAft>
                <a:spcPts val="0"/>
              </a:spcAft>
              <a:buNone/>
              <a:defRPr sz="2800">
                <a:solidFill>
                  <a:srgbClr val="000000"/>
                </a:solidFill>
                <a:latin typeface="Montserrat SemiBold"/>
                <a:ea typeface="Montserrat SemiBold"/>
                <a:cs typeface="Montserrat SemiBold"/>
                <a:sym typeface="Montserrat SemiBold"/>
              </a:defRPr>
            </a:lvl1pPr>
            <a:lvl2pPr lvl="1">
              <a:spcBef>
                <a:spcPts val="0"/>
              </a:spcBef>
              <a:spcAft>
                <a:spcPts val="0"/>
              </a:spcAft>
              <a:buNone/>
              <a:defRPr>
                <a:solidFill>
                  <a:srgbClr val="000000"/>
                </a:solidFill>
              </a:defRPr>
            </a:lvl2pPr>
            <a:lvl3pPr lvl="2">
              <a:spcBef>
                <a:spcPts val="2000"/>
              </a:spcBef>
              <a:spcAft>
                <a:spcPts val="0"/>
              </a:spcAft>
              <a:buNone/>
              <a:defRPr>
                <a:solidFill>
                  <a:srgbClr val="000000"/>
                </a:solidFill>
              </a:defRPr>
            </a:lvl3pPr>
            <a:lvl4pPr lvl="3">
              <a:spcBef>
                <a:spcPts val="2000"/>
              </a:spcBef>
              <a:spcAft>
                <a:spcPts val="0"/>
              </a:spcAft>
              <a:buNone/>
              <a:defRPr>
                <a:solidFill>
                  <a:srgbClr val="000000"/>
                </a:solidFill>
              </a:defRPr>
            </a:lvl4pPr>
            <a:lvl5pPr lvl="4">
              <a:spcBef>
                <a:spcPts val="2000"/>
              </a:spcBef>
              <a:spcAft>
                <a:spcPts val="0"/>
              </a:spcAft>
              <a:buNone/>
              <a:defRPr>
                <a:solidFill>
                  <a:srgbClr val="000000"/>
                </a:solidFill>
              </a:defRPr>
            </a:lvl5pPr>
            <a:lvl6pPr lvl="5">
              <a:spcBef>
                <a:spcPts val="2000"/>
              </a:spcBef>
              <a:spcAft>
                <a:spcPts val="0"/>
              </a:spcAft>
              <a:buNone/>
              <a:defRPr>
                <a:solidFill>
                  <a:srgbClr val="000000"/>
                </a:solidFill>
              </a:defRPr>
            </a:lvl6pPr>
            <a:lvl7pPr lvl="6">
              <a:spcBef>
                <a:spcPts val="2000"/>
              </a:spcBef>
              <a:spcAft>
                <a:spcPts val="0"/>
              </a:spcAft>
              <a:buNone/>
              <a:defRPr>
                <a:solidFill>
                  <a:srgbClr val="000000"/>
                </a:solidFill>
              </a:defRPr>
            </a:lvl7pPr>
            <a:lvl8pPr lvl="7">
              <a:spcBef>
                <a:spcPts val="2000"/>
              </a:spcBef>
              <a:spcAft>
                <a:spcPts val="0"/>
              </a:spcAft>
              <a:buNone/>
              <a:defRPr>
                <a:solidFill>
                  <a:srgbClr val="000000"/>
                </a:solidFill>
              </a:defRPr>
            </a:lvl8pPr>
            <a:lvl9pPr lvl="8">
              <a:spcBef>
                <a:spcPts val="2000"/>
              </a:spcBef>
              <a:spcAft>
                <a:spcPts val="2000"/>
              </a:spcAft>
              <a:buNone/>
              <a:defRPr>
                <a:solidFill>
                  <a:srgbClr val="000000"/>
                </a:solidFill>
              </a:defRPr>
            </a:lvl9pPr>
          </a:lstStyle>
          <a:p/>
        </p:txBody>
      </p:sp>
      <p:pic>
        <p:nvPicPr>
          <p:cNvPr id="14" name="Google Shape;14;p2"/>
          <p:cNvPicPr preferRelativeResize="0"/>
          <p:nvPr/>
        </p:nvPicPr>
        <p:blipFill rotWithShape="1">
          <a:blip r:embed="rId2">
            <a:alphaModFix/>
          </a:blip>
          <a:srcRect b="0" l="49" r="59" t="0"/>
          <a:stretch/>
        </p:blipFill>
        <p:spPr>
          <a:xfrm>
            <a:off x="12631606" y="7235497"/>
            <a:ext cx="4719201" cy="2564100"/>
          </a:xfrm>
          <a:prstGeom prst="rect">
            <a:avLst/>
          </a:prstGeom>
          <a:noFill/>
          <a:ln>
            <a:noFill/>
          </a:ln>
        </p:spPr>
      </p:pic>
      <p:sp>
        <p:nvSpPr>
          <p:cNvPr id="15" name="Google Shape;15;p2"/>
          <p:cNvSpPr/>
          <p:nvPr/>
        </p:nvSpPr>
        <p:spPr>
          <a:xfrm>
            <a:off x="17398450" y="8918400"/>
            <a:ext cx="889800" cy="1368600"/>
          </a:xfrm>
          <a:prstGeom prst="rect">
            <a:avLst/>
          </a:prstGeom>
          <a:solidFill>
            <a:schemeClr val="dk1"/>
          </a:solidFill>
          <a:ln>
            <a:noFill/>
          </a:ln>
        </p:spPr>
        <p:txBody>
          <a:bodyPr anchorCtr="0" anchor="ctr" bIns="182850" lIns="182850" spcFirstLastPara="1" rIns="182850" wrap="square" tIns="182850">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67" name="Shape 67"/>
        <p:cNvGrpSpPr/>
        <p:nvPr/>
      </p:nvGrpSpPr>
      <p:grpSpPr>
        <a:xfrm>
          <a:off x="0" y="0"/>
          <a:ext cx="0" cy="0"/>
          <a:chOff x="0" y="0"/>
          <a:chExt cx="0" cy="0"/>
        </a:xfrm>
      </p:grpSpPr>
      <p:sp>
        <p:nvSpPr>
          <p:cNvPr id="68" name="Google Shape;68;p11"/>
          <p:cNvSpPr txBox="1"/>
          <p:nvPr>
            <p:ph type="title"/>
          </p:nvPr>
        </p:nvSpPr>
        <p:spPr>
          <a:xfrm>
            <a:off x="980500" y="2199450"/>
            <a:ext cx="16389600" cy="6882600"/>
          </a:xfrm>
          <a:prstGeom prst="rect">
            <a:avLst/>
          </a:prstGeom>
        </p:spPr>
        <p:txBody>
          <a:bodyPr anchorCtr="0" anchor="t" bIns="0" lIns="0" spcFirstLastPara="1" rIns="0" wrap="square" tIns="0">
            <a:noAutofit/>
          </a:bodyPr>
          <a:lstStyle>
            <a:lvl1pPr lvl="0">
              <a:spcBef>
                <a:spcPts val="0"/>
              </a:spcBef>
              <a:spcAft>
                <a:spcPts val="0"/>
              </a:spcAft>
              <a:buClr>
                <a:srgbClr val="4B3241"/>
              </a:buClr>
              <a:buSzPts val="7200"/>
              <a:buFont typeface="Montserrat SemiBold"/>
              <a:buNone/>
              <a:defRPr b="0" i="1" sz="7200">
                <a:solidFill>
                  <a:srgbClr val="4B3241"/>
                </a:solidFill>
                <a:latin typeface="Montserrat SemiBold"/>
                <a:ea typeface="Montserrat SemiBold"/>
                <a:cs typeface="Montserrat SemiBold"/>
                <a:sym typeface="Montserrat SemiBold"/>
              </a:defRPr>
            </a:lvl1pPr>
            <a:lvl2pPr lvl="1">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2pPr>
            <a:lvl3pPr lvl="2">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3pPr>
            <a:lvl4pPr lvl="3">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4pPr>
            <a:lvl5pPr lvl="4">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5pPr>
            <a:lvl6pPr lvl="5">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6pPr>
            <a:lvl7pPr lvl="6">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7pPr>
            <a:lvl8pPr lvl="7">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8pPr>
            <a:lvl9pPr lvl="8">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9pPr>
          </a:lstStyle>
          <a:p/>
        </p:txBody>
      </p:sp>
      <p:sp>
        <p:nvSpPr>
          <p:cNvPr id="69" name="Google Shape;69;p11"/>
          <p:cNvSpPr txBox="1"/>
          <p:nvPr>
            <p:ph idx="1" type="subTitle"/>
          </p:nvPr>
        </p:nvSpPr>
        <p:spPr>
          <a:xfrm>
            <a:off x="949050" y="7939000"/>
            <a:ext cx="7870800" cy="1908000"/>
          </a:xfrm>
          <a:prstGeom prst="rect">
            <a:avLst/>
          </a:prstGeom>
        </p:spPr>
        <p:txBody>
          <a:bodyPr anchorCtr="0" anchor="b" bIns="0" lIns="0" spcFirstLastPara="1" rIns="0" wrap="square" tIns="0">
            <a:noAutofit/>
          </a:bodyPr>
          <a:lstStyle>
            <a:lvl1pPr lvl="0">
              <a:lnSpc>
                <a:spcPct val="140000"/>
              </a:lnSpc>
              <a:spcBef>
                <a:spcPts val="2000"/>
              </a:spcBef>
              <a:spcAft>
                <a:spcPts val="0"/>
              </a:spcAft>
              <a:buNone/>
              <a:defRPr sz="2800">
                <a:solidFill>
                  <a:srgbClr val="4B3241"/>
                </a:solidFill>
                <a:latin typeface="Montserrat SemiBold"/>
                <a:ea typeface="Montserrat SemiBold"/>
                <a:cs typeface="Montserrat SemiBold"/>
                <a:sym typeface="Montserrat SemiBold"/>
              </a:defRPr>
            </a:lvl1pPr>
            <a:lvl2pPr lvl="1">
              <a:spcBef>
                <a:spcPts val="0"/>
              </a:spcBef>
              <a:spcAft>
                <a:spcPts val="0"/>
              </a:spcAft>
              <a:buNone/>
              <a:defRPr>
                <a:solidFill>
                  <a:srgbClr val="4B3241"/>
                </a:solidFill>
              </a:defRPr>
            </a:lvl2pPr>
            <a:lvl3pPr lvl="2">
              <a:spcBef>
                <a:spcPts val="2000"/>
              </a:spcBef>
              <a:spcAft>
                <a:spcPts val="0"/>
              </a:spcAft>
              <a:buNone/>
              <a:defRPr>
                <a:solidFill>
                  <a:srgbClr val="4B3241"/>
                </a:solidFill>
              </a:defRPr>
            </a:lvl3pPr>
            <a:lvl4pPr lvl="3">
              <a:spcBef>
                <a:spcPts val="2000"/>
              </a:spcBef>
              <a:spcAft>
                <a:spcPts val="0"/>
              </a:spcAft>
              <a:buNone/>
              <a:defRPr>
                <a:solidFill>
                  <a:srgbClr val="4B3241"/>
                </a:solidFill>
              </a:defRPr>
            </a:lvl4pPr>
            <a:lvl5pPr lvl="4">
              <a:spcBef>
                <a:spcPts val="2000"/>
              </a:spcBef>
              <a:spcAft>
                <a:spcPts val="0"/>
              </a:spcAft>
              <a:buNone/>
              <a:defRPr>
                <a:solidFill>
                  <a:srgbClr val="4B3241"/>
                </a:solidFill>
              </a:defRPr>
            </a:lvl5pPr>
            <a:lvl6pPr lvl="5">
              <a:spcBef>
                <a:spcPts val="2000"/>
              </a:spcBef>
              <a:spcAft>
                <a:spcPts val="0"/>
              </a:spcAft>
              <a:buNone/>
              <a:defRPr>
                <a:solidFill>
                  <a:srgbClr val="4B3241"/>
                </a:solidFill>
              </a:defRPr>
            </a:lvl6pPr>
            <a:lvl7pPr lvl="6">
              <a:spcBef>
                <a:spcPts val="2000"/>
              </a:spcBef>
              <a:spcAft>
                <a:spcPts val="0"/>
              </a:spcAft>
              <a:buNone/>
              <a:defRPr>
                <a:solidFill>
                  <a:srgbClr val="4B3241"/>
                </a:solidFill>
              </a:defRPr>
            </a:lvl7pPr>
            <a:lvl8pPr lvl="7">
              <a:spcBef>
                <a:spcPts val="2000"/>
              </a:spcBef>
              <a:spcAft>
                <a:spcPts val="0"/>
              </a:spcAft>
              <a:buNone/>
              <a:defRPr>
                <a:solidFill>
                  <a:srgbClr val="4B3241"/>
                </a:solidFill>
              </a:defRPr>
            </a:lvl8pPr>
            <a:lvl9pPr lvl="8">
              <a:spcBef>
                <a:spcPts val="2000"/>
              </a:spcBef>
              <a:spcAft>
                <a:spcPts val="2000"/>
              </a:spcAft>
              <a:buNone/>
              <a:defRPr>
                <a:solidFill>
                  <a:srgbClr val="4B3241"/>
                </a:solidFill>
              </a:defRPr>
            </a:lvl9pPr>
          </a:lstStyle>
          <a:p/>
        </p:txBody>
      </p:sp>
      <p:pic>
        <p:nvPicPr>
          <p:cNvPr id="70" name="Google Shape;70;p11"/>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1" name="Shape 71"/>
        <p:cNvGrpSpPr/>
        <p:nvPr/>
      </p:nvGrpSpPr>
      <p:grpSpPr>
        <a:xfrm>
          <a:off x="0" y="0"/>
          <a:ext cx="0" cy="0"/>
          <a:chOff x="0" y="0"/>
          <a:chExt cx="0" cy="0"/>
        </a:xfrm>
      </p:grpSpPr>
      <p:sp>
        <p:nvSpPr>
          <p:cNvPr id="72" name="Google Shape;72;p12"/>
          <p:cNvSpPr txBox="1"/>
          <p:nvPr>
            <p:ph idx="1" type="body"/>
          </p:nvPr>
        </p:nvSpPr>
        <p:spPr>
          <a:xfrm>
            <a:off x="936000" y="9252000"/>
            <a:ext cx="7884000" cy="640800"/>
          </a:xfrm>
          <a:prstGeom prst="rect">
            <a:avLst/>
          </a:prstGeom>
        </p:spPr>
        <p:txBody>
          <a:bodyPr anchorCtr="0" anchor="b" bIns="0" lIns="0" spcFirstLastPara="1" rIns="0" wrap="square" tIns="0">
            <a:noAutofit/>
          </a:bodyPr>
          <a:lstStyle>
            <a:lvl1pPr indent="-228600" lvl="0" marL="457200">
              <a:lnSpc>
                <a:spcPct val="130000"/>
              </a:lnSpc>
              <a:spcBef>
                <a:spcPts val="0"/>
              </a:spcBef>
              <a:spcAft>
                <a:spcPts val="0"/>
              </a:spcAft>
              <a:buSzPts val="1600"/>
              <a:buNone/>
              <a:defRPr sz="1600"/>
            </a:lvl1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3" name="Shape 73"/>
        <p:cNvGrpSpPr/>
        <p:nvPr/>
      </p:nvGrpSpPr>
      <p:grpSpPr>
        <a:xfrm>
          <a:off x="0" y="0"/>
          <a:ext cx="0" cy="0"/>
          <a:chOff x="0" y="0"/>
          <a:chExt cx="0" cy="0"/>
        </a:xfrm>
      </p:grpSpPr>
      <p:sp>
        <p:nvSpPr>
          <p:cNvPr id="74" name="Google Shape;74;p1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16" name="Shape 16"/>
        <p:cNvGrpSpPr/>
        <p:nvPr/>
      </p:nvGrpSpPr>
      <p:grpSpPr>
        <a:xfrm>
          <a:off x="0" y="0"/>
          <a:ext cx="0" cy="0"/>
          <a:chOff x="0" y="0"/>
          <a:chExt cx="0" cy="0"/>
        </a:xfrm>
      </p:grpSpPr>
      <p:sp>
        <p:nvSpPr>
          <p:cNvPr id="17" name="Google Shape;17;p3"/>
          <p:cNvSpPr txBox="1"/>
          <p:nvPr>
            <p:ph type="title"/>
          </p:nvPr>
        </p:nvSpPr>
        <p:spPr>
          <a:xfrm>
            <a:off x="917950" y="2876300"/>
            <a:ext cx="16452000" cy="63792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6000"/>
              <a:buFont typeface="Montserrat SemiBold"/>
              <a:buNone/>
              <a:defRPr b="0" sz="6000">
                <a:solidFill>
                  <a:srgbClr val="4B3241"/>
                </a:solidFill>
                <a:latin typeface="Montserrat SemiBold"/>
                <a:ea typeface="Montserrat SemiBold"/>
                <a:cs typeface="Montserrat SemiBold"/>
                <a:sym typeface="Montserrat SemiBold"/>
              </a:defRPr>
            </a:lvl1pPr>
            <a:lvl2pPr lvl="1" rtl="0" algn="ctr">
              <a:spcBef>
                <a:spcPts val="0"/>
              </a:spcBef>
              <a:spcAft>
                <a:spcPts val="0"/>
              </a:spcAft>
              <a:buClr>
                <a:srgbClr val="4B3241"/>
              </a:buClr>
              <a:buSzPts val="7200"/>
              <a:buNone/>
              <a:defRPr sz="7200">
                <a:solidFill>
                  <a:srgbClr val="4B3241"/>
                </a:solidFill>
              </a:defRPr>
            </a:lvl2pPr>
            <a:lvl3pPr lvl="2" rtl="0" algn="ctr">
              <a:spcBef>
                <a:spcPts val="0"/>
              </a:spcBef>
              <a:spcAft>
                <a:spcPts val="0"/>
              </a:spcAft>
              <a:buClr>
                <a:srgbClr val="4B3241"/>
              </a:buClr>
              <a:buSzPts val="7200"/>
              <a:buNone/>
              <a:defRPr sz="7200">
                <a:solidFill>
                  <a:srgbClr val="4B3241"/>
                </a:solidFill>
              </a:defRPr>
            </a:lvl3pPr>
            <a:lvl4pPr lvl="3" rtl="0" algn="ctr">
              <a:spcBef>
                <a:spcPts val="0"/>
              </a:spcBef>
              <a:spcAft>
                <a:spcPts val="0"/>
              </a:spcAft>
              <a:buClr>
                <a:srgbClr val="4B3241"/>
              </a:buClr>
              <a:buSzPts val="7200"/>
              <a:buNone/>
              <a:defRPr sz="7200">
                <a:solidFill>
                  <a:srgbClr val="4B3241"/>
                </a:solidFill>
              </a:defRPr>
            </a:lvl4pPr>
            <a:lvl5pPr lvl="4" rtl="0" algn="ctr">
              <a:spcBef>
                <a:spcPts val="0"/>
              </a:spcBef>
              <a:spcAft>
                <a:spcPts val="0"/>
              </a:spcAft>
              <a:buClr>
                <a:srgbClr val="4B3241"/>
              </a:buClr>
              <a:buSzPts val="7200"/>
              <a:buNone/>
              <a:defRPr sz="7200">
                <a:solidFill>
                  <a:srgbClr val="4B3241"/>
                </a:solidFill>
              </a:defRPr>
            </a:lvl5pPr>
            <a:lvl6pPr lvl="5" rtl="0" algn="ctr">
              <a:spcBef>
                <a:spcPts val="0"/>
              </a:spcBef>
              <a:spcAft>
                <a:spcPts val="0"/>
              </a:spcAft>
              <a:buClr>
                <a:srgbClr val="4B3241"/>
              </a:buClr>
              <a:buSzPts val="7200"/>
              <a:buNone/>
              <a:defRPr sz="7200">
                <a:solidFill>
                  <a:srgbClr val="4B3241"/>
                </a:solidFill>
              </a:defRPr>
            </a:lvl6pPr>
            <a:lvl7pPr lvl="6" rtl="0" algn="ctr">
              <a:spcBef>
                <a:spcPts val="0"/>
              </a:spcBef>
              <a:spcAft>
                <a:spcPts val="0"/>
              </a:spcAft>
              <a:buClr>
                <a:srgbClr val="4B3241"/>
              </a:buClr>
              <a:buSzPts val="7200"/>
              <a:buNone/>
              <a:defRPr sz="7200">
                <a:solidFill>
                  <a:srgbClr val="4B3241"/>
                </a:solidFill>
              </a:defRPr>
            </a:lvl7pPr>
            <a:lvl8pPr lvl="7" rtl="0" algn="ctr">
              <a:spcBef>
                <a:spcPts val="0"/>
              </a:spcBef>
              <a:spcAft>
                <a:spcPts val="0"/>
              </a:spcAft>
              <a:buClr>
                <a:srgbClr val="4B3241"/>
              </a:buClr>
              <a:buSzPts val="7200"/>
              <a:buNone/>
              <a:defRPr sz="7200">
                <a:solidFill>
                  <a:srgbClr val="4B3241"/>
                </a:solidFill>
              </a:defRPr>
            </a:lvl8pPr>
            <a:lvl9pPr lvl="8" rtl="0" algn="ctr">
              <a:spcBef>
                <a:spcPts val="0"/>
              </a:spcBef>
              <a:spcAft>
                <a:spcPts val="0"/>
              </a:spcAft>
              <a:buClr>
                <a:srgbClr val="4B3241"/>
              </a:buClr>
              <a:buSzPts val="7200"/>
              <a:buNone/>
              <a:defRPr sz="7200">
                <a:solidFill>
                  <a:srgbClr val="4B3241"/>
                </a:solidFill>
              </a:defRPr>
            </a:lvl9pPr>
          </a:lstStyle>
          <a:p/>
        </p:txBody>
      </p:sp>
      <p:sp>
        <p:nvSpPr>
          <p:cNvPr id="18" name="Google Shape;18;p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19" name="Google Shape;19;p3"/>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2" name="Google Shape;22;p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sz="2800"/>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3" name="Google Shape;23;p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917950" y="890050"/>
            <a:ext cx="79020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6" name="Google Shape;26;p5"/>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7" name="Google Shape;27;p5"/>
          <p:cNvSpPr txBox="1"/>
          <p:nvPr>
            <p:ph idx="2" type="body"/>
          </p:nvPr>
        </p:nvSpPr>
        <p:spPr>
          <a:xfrm>
            <a:off x="946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8" name="Google Shape;28;p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29" name="Google Shape;29;p5"/>
          <p:cNvSpPr txBox="1"/>
          <p:nvPr>
            <p:ph idx="3" type="title"/>
          </p:nvPr>
        </p:nvSpPr>
        <p:spPr>
          <a:xfrm>
            <a:off x="9467950" y="890050"/>
            <a:ext cx="79020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32" name="Google Shape;32;p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3" name="Shape 33"/>
        <p:cNvGrpSpPr/>
        <p:nvPr/>
      </p:nvGrpSpPr>
      <p:grpSpPr>
        <a:xfrm>
          <a:off x="0" y="0"/>
          <a:ext cx="0" cy="0"/>
          <a:chOff x="0" y="0"/>
          <a:chExt cx="0" cy="0"/>
        </a:xfrm>
      </p:grpSpPr>
      <p:sp>
        <p:nvSpPr>
          <p:cNvPr id="34" name="Google Shape;34;p7"/>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35" name="Google Shape;35;p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6" name="Google Shape;36;p7"/>
          <p:cNvSpPr txBox="1"/>
          <p:nvPr>
            <p:ph idx="1"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a:spcBef>
                <a:spcPts val="0"/>
              </a:spcBef>
              <a:spcAft>
                <a:spcPts val="0"/>
              </a:spcAft>
              <a:buNone/>
              <a:defRPr b="1">
                <a:solidFill>
                  <a:schemeClr val="lt1"/>
                </a:solidFill>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37" name="Google Shape;37;p7"/>
          <p:cNvSpPr txBox="1"/>
          <p:nvPr>
            <p:ph idx="2"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nSpc>
                <a:spcPct val="115000"/>
              </a:lnSpc>
              <a:spcBef>
                <a:spcPts val="0"/>
              </a:spcBef>
              <a:spcAft>
                <a:spcPts val="0"/>
              </a:spcAft>
              <a:buSzPts val="2800"/>
              <a:buChar char="●"/>
              <a:defRPr sz="2800"/>
            </a:lvl1pPr>
            <a:lvl2pPr indent="-406400" lvl="1" marL="914400">
              <a:lnSpc>
                <a:spcPct val="115000"/>
              </a:lnSpc>
              <a:spcBef>
                <a:spcPts val="1200"/>
              </a:spcBef>
              <a:spcAft>
                <a:spcPts val="0"/>
              </a:spcAft>
              <a:buSzPts val="2800"/>
              <a:buChar char="–"/>
              <a:defRPr sz="2800"/>
            </a:lvl2pPr>
            <a:lvl3pPr indent="-406400" lvl="2" marL="1371600">
              <a:lnSpc>
                <a:spcPct val="115000"/>
              </a:lnSpc>
              <a:spcBef>
                <a:spcPts val="1200"/>
              </a:spcBef>
              <a:spcAft>
                <a:spcPts val="0"/>
              </a:spcAft>
              <a:buSzPts val="2800"/>
              <a:buChar char="–"/>
              <a:defRPr/>
            </a:lvl3pPr>
            <a:lvl4pPr indent="-406400" lvl="3" marL="1828800">
              <a:lnSpc>
                <a:spcPct val="115000"/>
              </a:lnSpc>
              <a:spcBef>
                <a:spcPts val="1200"/>
              </a:spcBef>
              <a:spcAft>
                <a:spcPts val="0"/>
              </a:spcAft>
              <a:buSzPts val="2800"/>
              <a:buChar char="–"/>
              <a:defRPr/>
            </a:lvl4pPr>
            <a:lvl5pPr indent="-406400" lvl="4" marL="2286000">
              <a:lnSpc>
                <a:spcPct val="115000"/>
              </a:lnSpc>
              <a:spcBef>
                <a:spcPts val="1200"/>
              </a:spcBef>
              <a:spcAft>
                <a:spcPts val="0"/>
              </a:spcAft>
              <a:buSzPts val="2800"/>
              <a:buChar char="–"/>
              <a:defRPr/>
            </a:lvl5pPr>
            <a:lvl6pPr indent="-406400" lvl="5" marL="2743200">
              <a:lnSpc>
                <a:spcPct val="115000"/>
              </a:lnSpc>
              <a:spcBef>
                <a:spcPts val="1200"/>
              </a:spcBef>
              <a:spcAft>
                <a:spcPts val="0"/>
              </a:spcAft>
              <a:buSzPts val="2800"/>
              <a:buChar char="–"/>
              <a:defRPr/>
            </a:lvl6pPr>
            <a:lvl7pPr indent="-406400" lvl="6" marL="3200400">
              <a:lnSpc>
                <a:spcPct val="115000"/>
              </a:lnSpc>
              <a:spcBef>
                <a:spcPts val="1200"/>
              </a:spcBef>
              <a:spcAft>
                <a:spcPts val="0"/>
              </a:spcAft>
              <a:buSzPts val="2800"/>
              <a:buChar char="–"/>
              <a:defRPr/>
            </a:lvl7pPr>
            <a:lvl8pPr indent="-406400" lvl="7" marL="3657600">
              <a:lnSpc>
                <a:spcPct val="115000"/>
              </a:lnSpc>
              <a:spcBef>
                <a:spcPts val="1200"/>
              </a:spcBef>
              <a:spcAft>
                <a:spcPts val="0"/>
              </a:spcAft>
              <a:buSzPts val="2800"/>
              <a:buChar char="–"/>
              <a:defRPr/>
            </a:lvl8pPr>
            <a:lvl9pPr indent="-406400" lvl="8" marL="4114800">
              <a:lnSpc>
                <a:spcPct val="115000"/>
              </a:lnSpc>
              <a:spcBef>
                <a:spcPts val="1200"/>
              </a:spcBef>
              <a:spcAft>
                <a:spcPts val="1200"/>
              </a:spcAft>
              <a:buSzPts val="2800"/>
              <a:buChar char="–"/>
              <a:defRPr/>
            </a:lvl9pPr>
          </a:lstStyle>
          <a:p/>
        </p:txBody>
      </p:sp>
      <p:sp>
        <p:nvSpPr>
          <p:cNvPr id="38" name="Google Shape;38;p7"/>
          <p:cNvSpPr txBox="1"/>
          <p:nvPr>
            <p:ph idx="3"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39" name="Google Shape;39;p7"/>
          <p:cNvSpPr txBox="1"/>
          <p:nvPr>
            <p:ph idx="4"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
        <p:nvSpPr>
          <p:cNvPr id="40" name="Google Shape;40;p7"/>
          <p:cNvSpPr txBox="1"/>
          <p:nvPr>
            <p:ph idx="5"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1" name="Google Shape;41;p7"/>
          <p:cNvSpPr txBox="1"/>
          <p:nvPr>
            <p:ph idx="6"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42" name="Shape 42"/>
        <p:cNvGrpSpPr/>
        <p:nvPr/>
      </p:nvGrpSpPr>
      <p:grpSpPr>
        <a:xfrm>
          <a:off x="0" y="0"/>
          <a:ext cx="0" cy="0"/>
          <a:chOff x="0" y="0"/>
          <a:chExt cx="0" cy="0"/>
        </a:xfrm>
      </p:grpSpPr>
      <p:sp>
        <p:nvSpPr>
          <p:cNvPr id="43" name="Google Shape;43;p8"/>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44" name="Google Shape;44;p8"/>
          <p:cNvSpPr txBox="1"/>
          <p:nvPr>
            <p:ph idx="1" type="subTitle"/>
          </p:nvPr>
        </p:nvSpPr>
        <p:spPr>
          <a:xfrm>
            <a:off x="917950" y="28763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5" name="Google Shape;45;p8"/>
          <p:cNvSpPr txBox="1"/>
          <p:nvPr>
            <p:ph idx="2" type="subTitle"/>
          </p:nvPr>
        </p:nvSpPr>
        <p:spPr>
          <a:xfrm>
            <a:off x="11111450" y="5342400"/>
            <a:ext cx="6258600" cy="7890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46" name="Google Shape;46;p8"/>
          <p:cNvSpPr txBox="1"/>
          <p:nvPr>
            <p:ph idx="3" type="body"/>
          </p:nvPr>
        </p:nvSpPr>
        <p:spPr>
          <a:xfrm>
            <a:off x="917950" y="4140150"/>
            <a:ext cx="7902000" cy="10530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47" name="Google Shape;47;p8"/>
          <p:cNvSpPr txBox="1"/>
          <p:nvPr>
            <p:ph idx="4" type="subTitle"/>
          </p:nvPr>
        </p:nvSpPr>
        <p:spPr>
          <a:xfrm>
            <a:off x="917950" y="53424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8" name="Google Shape;48;p8"/>
          <p:cNvSpPr txBox="1"/>
          <p:nvPr>
            <p:ph idx="5" type="body"/>
          </p:nvPr>
        </p:nvSpPr>
        <p:spPr>
          <a:xfrm>
            <a:off x="917950" y="6606250"/>
            <a:ext cx="7902000" cy="10530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49" name="Google Shape;49;p8"/>
          <p:cNvSpPr txBox="1"/>
          <p:nvPr>
            <p:ph idx="6" type="subTitle"/>
          </p:nvPr>
        </p:nvSpPr>
        <p:spPr>
          <a:xfrm>
            <a:off x="11111450" y="6355450"/>
            <a:ext cx="6258600" cy="7890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0" name="Google Shape;50;p8"/>
          <p:cNvSpPr txBox="1"/>
          <p:nvPr>
            <p:ph idx="7" type="subTitle"/>
          </p:nvPr>
        </p:nvSpPr>
        <p:spPr>
          <a:xfrm>
            <a:off x="11111450" y="7368500"/>
            <a:ext cx="6258600" cy="7890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1" name="Google Shape;51;p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52" name="Shape 52"/>
        <p:cNvGrpSpPr/>
        <p:nvPr/>
      </p:nvGrpSpPr>
      <p:grpSpPr>
        <a:xfrm>
          <a:off x="0" y="0"/>
          <a:ext cx="0" cy="0"/>
          <a:chOff x="0" y="0"/>
          <a:chExt cx="0" cy="0"/>
        </a:xfrm>
      </p:grpSpPr>
      <p:sp>
        <p:nvSpPr>
          <p:cNvPr id="53" name="Google Shape;53;p9"/>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54" name="Google Shape;54;p9"/>
          <p:cNvSpPr txBox="1"/>
          <p:nvPr>
            <p:ph idx="1" type="subTitle"/>
          </p:nvPr>
        </p:nvSpPr>
        <p:spPr>
          <a:xfrm>
            <a:off x="917950" y="2876300"/>
            <a:ext cx="6256800" cy="9066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5" name="Google Shape;55;p9"/>
          <p:cNvSpPr txBox="1"/>
          <p:nvPr>
            <p:ph idx="2" type="body"/>
          </p:nvPr>
        </p:nvSpPr>
        <p:spPr>
          <a:xfrm>
            <a:off x="91795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6" name="Google Shape;56;p9"/>
          <p:cNvSpPr txBox="1"/>
          <p:nvPr>
            <p:ph idx="3" type="subTitle"/>
          </p:nvPr>
        </p:nvSpPr>
        <p:spPr>
          <a:xfrm>
            <a:off x="9468000" y="2876300"/>
            <a:ext cx="6256800" cy="9066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7" name="Google Shape;57;p9"/>
          <p:cNvSpPr txBox="1"/>
          <p:nvPr>
            <p:ph idx="4" type="body"/>
          </p:nvPr>
        </p:nvSpPr>
        <p:spPr>
          <a:xfrm>
            <a:off x="946800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8" name="Google Shape;58;p9"/>
          <p:cNvSpPr txBox="1"/>
          <p:nvPr>
            <p:ph idx="5" type="subTitle"/>
          </p:nvPr>
        </p:nvSpPr>
        <p:spPr>
          <a:xfrm>
            <a:off x="917950" y="590475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9" name="Google Shape;59;p9"/>
          <p:cNvSpPr txBox="1"/>
          <p:nvPr>
            <p:ph idx="6" type="body"/>
          </p:nvPr>
        </p:nvSpPr>
        <p:spPr>
          <a:xfrm>
            <a:off x="91795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0" name="Google Shape;60;p9"/>
          <p:cNvSpPr txBox="1"/>
          <p:nvPr>
            <p:ph idx="7" type="subTitle"/>
          </p:nvPr>
        </p:nvSpPr>
        <p:spPr>
          <a:xfrm>
            <a:off x="9468000" y="5904750"/>
            <a:ext cx="6256800" cy="9066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1" name="Google Shape;61;p9"/>
          <p:cNvSpPr txBox="1"/>
          <p:nvPr>
            <p:ph idx="8" type="body"/>
          </p:nvPr>
        </p:nvSpPr>
        <p:spPr>
          <a:xfrm>
            <a:off x="946800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2" name="Google Shape;62;p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3" name="Shape 63"/>
        <p:cNvGrpSpPr/>
        <p:nvPr/>
      </p:nvGrpSpPr>
      <p:grpSpPr>
        <a:xfrm>
          <a:off x="0" y="0"/>
          <a:ext cx="0" cy="0"/>
          <a:chOff x="0" y="0"/>
          <a:chExt cx="0" cy="0"/>
        </a:xfrm>
      </p:grpSpPr>
      <p:sp>
        <p:nvSpPr>
          <p:cNvPr id="64" name="Google Shape;64;p10"/>
          <p:cNvSpPr txBox="1"/>
          <p:nvPr>
            <p:ph type="title"/>
          </p:nvPr>
        </p:nvSpPr>
        <p:spPr>
          <a:xfrm>
            <a:off x="917950" y="892800"/>
            <a:ext cx="7902000" cy="16272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65" name="Google Shape;65;p10"/>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66" name="Google Shape;66;p1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1.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nSpc>
                <a:spcPct val="115000"/>
              </a:lnSpc>
              <a:spcBef>
                <a:spcPts val="0"/>
              </a:spcBef>
              <a:spcAft>
                <a:spcPts val="0"/>
              </a:spcAft>
              <a:buSzPts val="4400"/>
              <a:buFont typeface="Montserrat"/>
              <a:buNone/>
              <a:defRPr b="1" sz="4400">
                <a:latin typeface="Montserrat"/>
                <a:ea typeface="Montserrat"/>
                <a:cs typeface="Montserrat"/>
                <a:sym typeface="Montserrat"/>
              </a:defRPr>
            </a:lvl1pPr>
            <a:lvl2pPr lvl="1">
              <a:spcBef>
                <a:spcPts val="0"/>
              </a:spcBef>
              <a:spcAft>
                <a:spcPts val="0"/>
              </a:spcAft>
              <a:buSzPts val="5600"/>
              <a:buFont typeface="Montserrat Medium"/>
              <a:buNone/>
              <a:defRPr sz="5600">
                <a:latin typeface="Montserrat Medium"/>
                <a:ea typeface="Montserrat Medium"/>
                <a:cs typeface="Montserrat Medium"/>
                <a:sym typeface="Montserrat Medium"/>
              </a:defRPr>
            </a:lvl2pPr>
            <a:lvl3pPr lvl="2">
              <a:spcBef>
                <a:spcPts val="0"/>
              </a:spcBef>
              <a:spcAft>
                <a:spcPts val="0"/>
              </a:spcAft>
              <a:buSzPts val="5600"/>
              <a:buFont typeface="Montserrat Medium"/>
              <a:buNone/>
              <a:defRPr sz="5600">
                <a:latin typeface="Montserrat Medium"/>
                <a:ea typeface="Montserrat Medium"/>
                <a:cs typeface="Montserrat Medium"/>
                <a:sym typeface="Montserrat Medium"/>
              </a:defRPr>
            </a:lvl3pPr>
            <a:lvl4pPr lvl="3">
              <a:spcBef>
                <a:spcPts val="0"/>
              </a:spcBef>
              <a:spcAft>
                <a:spcPts val="0"/>
              </a:spcAft>
              <a:buSzPts val="5600"/>
              <a:buFont typeface="Montserrat Medium"/>
              <a:buNone/>
              <a:defRPr sz="5600">
                <a:latin typeface="Montserrat Medium"/>
                <a:ea typeface="Montserrat Medium"/>
                <a:cs typeface="Montserrat Medium"/>
                <a:sym typeface="Montserrat Medium"/>
              </a:defRPr>
            </a:lvl4pPr>
            <a:lvl5pPr lvl="4">
              <a:spcBef>
                <a:spcPts val="0"/>
              </a:spcBef>
              <a:spcAft>
                <a:spcPts val="0"/>
              </a:spcAft>
              <a:buSzPts val="5600"/>
              <a:buFont typeface="Montserrat Medium"/>
              <a:buNone/>
              <a:defRPr sz="5600">
                <a:latin typeface="Montserrat Medium"/>
                <a:ea typeface="Montserrat Medium"/>
                <a:cs typeface="Montserrat Medium"/>
                <a:sym typeface="Montserrat Medium"/>
              </a:defRPr>
            </a:lvl5pPr>
            <a:lvl6pPr lvl="5">
              <a:spcBef>
                <a:spcPts val="0"/>
              </a:spcBef>
              <a:spcAft>
                <a:spcPts val="0"/>
              </a:spcAft>
              <a:buSzPts val="5600"/>
              <a:buFont typeface="Montserrat Medium"/>
              <a:buNone/>
              <a:defRPr sz="5600">
                <a:latin typeface="Montserrat Medium"/>
                <a:ea typeface="Montserrat Medium"/>
                <a:cs typeface="Montserrat Medium"/>
                <a:sym typeface="Montserrat Medium"/>
              </a:defRPr>
            </a:lvl6pPr>
            <a:lvl7pPr lvl="6">
              <a:spcBef>
                <a:spcPts val="0"/>
              </a:spcBef>
              <a:spcAft>
                <a:spcPts val="0"/>
              </a:spcAft>
              <a:buSzPts val="5600"/>
              <a:buFont typeface="Montserrat Medium"/>
              <a:buNone/>
              <a:defRPr sz="5600">
                <a:latin typeface="Montserrat Medium"/>
                <a:ea typeface="Montserrat Medium"/>
                <a:cs typeface="Montserrat Medium"/>
                <a:sym typeface="Montserrat Medium"/>
              </a:defRPr>
            </a:lvl7pPr>
            <a:lvl8pPr lvl="7">
              <a:spcBef>
                <a:spcPts val="0"/>
              </a:spcBef>
              <a:spcAft>
                <a:spcPts val="0"/>
              </a:spcAft>
              <a:buSzPts val="5600"/>
              <a:buFont typeface="Montserrat Medium"/>
              <a:buNone/>
              <a:defRPr sz="5600">
                <a:latin typeface="Montserrat Medium"/>
                <a:ea typeface="Montserrat Medium"/>
                <a:cs typeface="Montserrat Medium"/>
                <a:sym typeface="Montserrat Medium"/>
              </a:defRPr>
            </a:lvl8pPr>
            <a:lvl9pPr lvl="8">
              <a:spcBef>
                <a:spcPts val="0"/>
              </a:spcBef>
              <a:spcAft>
                <a:spcPts val="0"/>
              </a:spcAft>
              <a:buSzPts val="5600"/>
              <a:buFont typeface="Montserrat Medium"/>
              <a:buNone/>
              <a:defRPr sz="5600">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917950" y="2519050"/>
            <a:ext cx="16452000" cy="6319500"/>
          </a:xfrm>
          <a:prstGeom prst="rect">
            <a:avLst/>
          </a:prstGeom>
          <a:noFill/>
          <a:ln>
            <a:noFill/>
          </a:ln>
        </p:spPr>
        <p:txBody>
          <a:bodyPr anchorCtr="0" anchor="t" bIns="0" lIns="0" spcFirstLastPara="1" rIns="0" wrap="square" tIns="0">
            <a:noAutofit/>
          </a:bodyPr>
          <a:lstStyle>
            <a:lvl1pPr indent="-431800" lvl="0" marL="457200">
              <a:lnSpc>
                <a:spcPct val="130000"/>
              </a:lnSpc>
              <a:spcBef>
                <a:spcPts val="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1pPr>
            <a:lvl2pPr indent="-431800" lvl="1" marL="914400">
              <a:lnSpc>
                <a:spcPct val="130000"/>
              </a:lnSpc>
              <a:spcBef>
                <a:spcPts val="200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2pPr>
            <a:lvl3pPr indent="-406400" lvl="2" marL="1371600">
              <a:lnSpc>
                <a:spcPct val="130000"/>
              </a:lnSpc>
              <a:spcBef>
                <a:spcPts val="20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3pPr>
            <a:lvl4pPr indent="-406400" lvl="3" marL="18288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4pPr>
            <a:lvl5pPr indent="-406400" lvl="4" marL="22860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5pPr>
            <a:lvl6pPr indent="-406400" lvl="5" marL="27432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6pPr>
            <a:lvl7pPr indent="-406400" lvl="6" marL="32004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7pPr>
            <a:lvl8pPr indent="-406400" lvl="7" marL="3657600">
              <a:lnSpc>
                <a:spcPct val="130000"/>
              </a:lnSpc>
              <a:spcBef>
                <a:spcPts val="8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8pPr>
            <a:lvl9pPr indent="-406400" lvl="8" marL="4114800">
              <a:lnSpc>
                <a:spcPct val="130000"/>
              </a:lnSpc>
              <a:spcBef>
                <a:spcPts val="800"/>
              </a:spcBef>
              <a:spcAft>
                <a:spcPts val="400"/>
              </a:spcAft>
              <a:buClr>
                <a:schemeClr val="dk2"/>
              </a:buClr>
              <a:buSzPts val="2800"/>
              <a:buFont typeface="Montserrat"/>
              <a:buChar char="–"/>
              <a:defRPr sz="2800">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17408298" y="9005905"/>
            <a:ext cx="448851" cy="83835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578">
          <p15:clr>
            <a:srgbClr val="EA4335"/>
          </p15:clr>
        </p15:guide>
        <p15:guide id="2" pos="10942">
          <p15:clr>
            <a:srgbClr val="EA4335"/>
          </p15:clr>
        </p15:guide>
        <p15:guide id="3" orient="horz" pos="561">
          <p15:clr>
            <a:srgbClr val="EA4335"/>
          </p15:clr>
        </p15:guide>
        <p15:guide id="4" orient="horz" pos="1812">
          <p15:clr>
            <a:srgbClr val="EA4335"/>
          </p15:clr>
        </p15:guide>
        <p15:guide id="5" orient="horz" pos="5568">
          <p15:clr>
            <a:srgbClr val="EA4335"/>
          </p15:clr>
        </p15:guide>
        <p15:guide id="6" orient="horz" pos="6039">
          <p15:clr>
            <a:srgbClr val="EA4335"/>
          </p15:clr>
        </p15:guide>
        <p15:guide id="7" orient="horz" pos="1385">
          <p15:clr>
            <a:srgbClr val="EA4335"/>
          </p15:clr>
        </p15:guide>
        <p15:guide id="8" pos="5556">
          <p15:clr>
            <a:srgbClr val="EA4335"/>
          </p15:clr>
        </p15:guide>
        <p15:guide id="9" pos="5964">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80" name="Google Shape;80;p14"/>
          <p:cNvSpPr txBox="1"/>
          <p:nvPr>
            <p:ph idx="4294967295" type="ctrTitle"/>
          </p:nvPr>
        </p:nvSpPr>
        <p:spPr>
          <a:xfrm>
            <a:off x="917950" y="2876300"/>
            <a:ext cx="16452000" cy="3723000"/>
          </a:xfrm>
          <a:prstGeom prst="rect">
            <a:avLst/>
          </a:prstGeom>
        </p:spPr>
        <p:txBody>
          <a:bodyPr anchorCtr="0" anchor="t" bIns="0" lIns="0" spcFirstLastPara="1" rIns="0" wrap="square" tIns="0">
            <a:noAutofit/>
          </a:bodyPr>
          <a:lstStyle/>
          <a:p>
            <a:pPr indent="0" lvl="0" marL="0" marR="0" rtl="0" algn="l">
              <a:lnSpc>
                <a:spcPct val="115000"/>
              </a:lnSpc>
              <a:spcBef>
                <a:spcPts val="0"/>
              </a:spcBef>
              <a:spcAft>
                <a:spcPts val="0"/>
              </a:spcAft>
              <a:buNone/>
            </a:pPr>
            <a:r>
              <a:rPr b="1" lang="en-GB">
                <a:solidFill>
                  <a:srgbClr val="4B3241"/>
                </a:solidFill>
                <a:latin typeface="Montserrat"/>
                <a:ea typeface="Montserrat"/>
                <a:cs typeface="Montserrat"/>
                <a:sym typeface="Montserrat"/>
              </a:rPr>
              <a:t>Propaganda and Cults of Personality</a:t>
            </a:r>
            <a:endParaRPr b="1">
              <a:solidFill>
                <a:srgbClr val="4B3241"/>
              </a:solidFill>
              <a:latin typeface="Montserrat"/>
              <a:ea typeface="Montserrat"/>
              <a:cs typeface="Montserrat"/>
              <a:sym typeface="Montserrat"/>
            </a:endParaRPr>
          </a:p>
        </p:txBody>
      </p:sp>
      <p:sp>
        <p:nvSpPr>
          <p:cNvPr id="81" name="Google Shape;81;p14"/>
          <p:cNvSpPr txBox="1"/>
          <p:nvPr>
            <p:ph idx="4294967295" type="subTitle"/>
          </p:nvPr>
        </p:nvSpPr>
        <p:spPr>
          <a:xfrm>
            <a:off x="917950" y="890050"/>
            <a:ext cx="16452000" cy="1585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rgbClr val="4B3241"/>
                </a:solidFill>
              </a:rPr>
              <a:t>KS3 History</a:t>
            </a:r>
            <a:endParaRPr>
              <a:solidFill>
                <a:srgbClr val="4B3241"/>
              </a:solidFill>
            </a:endParaRPr>
          </a:p>
          <a:p>
            <a:pPr indent="0" lvl="0" marL="0" rtl="0" algn="l">
              <a:spcBef>
                <a:spcPts val="2000"/>
              </a:spcBef>
              <a:spcAft>
                <a:spcPts val="0"/>
              </a:spcAft>
              <a:buNone/>
            </a:pPr>
            <a:r>
              <a:rPr lang="en-GB">
                <a:solidFill>
                  <a:srgbClr val="4B3241"/>
                </a:solidFill>
              </a:rPr>
              <a:t>Lesson 4 of an enquiry of 4 lessons.</a:t>
            </a:r>
            <a:endParaRPr>
              <a:solidFill>
                <a:srgbClr val="4B3241"/>
              </a:solidFill>
            </a:endParaRPr>
          </a:p>
          <a:p>
            <a:pPr indent="0" lvl="0" marL="0" rtl="0" algn="l">
              <a:spcBef>
                <a:spcPts val="2000"/>
              </a:spcBef>
              <a:spcAft>
                <a:spcPts val="2000"/>
              </a:spcAft>
              <a:buNone/>
            </a:pPr>
            <a:r>
              <a:t/>
            </a:r>
            <a:endParaRPr>
              <a:solidFill>
                <a:srgbClr val="4B3241"/>
              </a:solidFill>
            </a:endParaRPr>
          </a:p>
        </p:txBody>
      </p:sp>
      <p:sp>
        <p:nvSpPr>
          <p:cNvPr id="82" name="Google Shape;82;p14"/>
          <p:cNvSpPr txBox="1"/>
          <p:nvPr>
            <p:ph idx="4294967295" type="subTitle"/>
          </p:nvPr>
        </p:nvSpPr>
        <p:spPr>
          <a:xfrm>
            <a:off x="917950" y="8210950"/>
            <a:ext cx="7902000" cy="12390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solidFill>
                  <a:srgbClr val="4B3241"/>
                </a:solidFill>
              </a:rPr>
              <a:t>Miss Porter</a:t>
            </a:r>
            <a:endParaRPr>
              <a:solidFill>
                <a:srgbClr val="4B324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p15"/>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88" name="Google Shape;88;p15"/>
          <p:cNvSpPr txBox="1"/>
          <p:nvPr>
            <p:ph type="title"/>
          </p:nvPr>
        </p:nvSpPr>
        <p:spPr>
          <a:xfrm>
            <a:off x="619700" y="6917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Propaganda and Cults of Personality</a:t>
            </a:r>
            <a:endParaRPr>
              <a:solidFill>
                <a:schemeClr val="dk2"/>
              </a:solidFill>
            </a:endParaRPr>
          </a:p>
        </p:txBody>
      </p:sp>
      <p:sp>
        <p:nvSpPr>
          <p:cNvPr id="89" name="Google Shape;89;p15"/>
          <p:cNvSpPr txBox="1"/>
          <p:nvPr>
            <p:ph idx="1" type="body"/>
          </p:nvPr>
        </p:nvSpPr>
        <p:spPr>
          <a:xfrm>
            <a:off x="619700" y="1685575"/>
            <a:ext cx="17103600" cy="79011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In order to make it easier for governments to control people in totalitarian states, the leaders were often presented to people as heroic or god-like. Trying to create this impression is known as a </a:t>
            </a:r>
            <a:r>
              <a:rPr b="1" lang="en-GB"/>
              <a:t>cult of personality</a:t>
            </a:r>
            <a:r>
              <a:rPr lang="en-GB"/>
              <a:t>. This is done by the government only presenting information to the people which supports a certain view of the leader. This government control of information is known as  </a:t>
            </a:r>
            <a:r>
              <a:rPr b="1" lang="en-GB"/>
              <a:t>propaganda</a:t>
            </a:r>
            <a:r>
              <a:rPr lang="en-GB"/>
              <a:t>. </a:t>
            </a:r>
            <a:endParaRPr/>
          </a:p>
          <a:p>
            <a:pPr indent="0" lvl="0" marL="0" rtl="0" algn="l">
              <a:spcBef>
                <a:spcPts val="2000"/>
              </a:spcBef>
              <a:spcAft>
                <a:spcPts val="0"/>
              </a:spcAft>
              <a:buNone/>
            </a:pPr>
            <a:r>
              <a:t/>
            </a:r>
            <a:endParaRPr/>
          </a:p>
          <a:p>
            <a:pPr indent="0" lvl="0" marL="0" rtl="0" algn="l">
              <a:spcBef>
                <a:spcPts val="2000"/>
              </a:spcBef>
              <a:spcAft>
                <a:spcPts val="2000"/>
              </a:spcAft>
              <a:buNone/>
            </a:pPr>
            <a:r>
              <a:rPr lang="en-GB"/>
              <a:t>Creating a cult of personality had two main aims. Firstly, it encouraged the population to publicly admire and support their leader and secondly, it gave people confidence in their leader so that they supported government actions. Totalitarian states often presented the leader as a strong and all-powerful individual. </a:t>
            </a:r>
            <a:endParaRPr/>
          </a:p>
        </p:txBody>
      </p:sp>
      <p:sp>
        <p:nvSpPr>
          <p:cNvPr id="90" name="Google Shape;90;p1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6"/>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Hitler’s cult of personality</a:t>
            </a:r>
            <a:endParaRPr>
              <a:solidFill>
                <a:schemeClr val="dk2"/>
              </a:solidFill>
            </a:endParaRPr>
          </a:p>
        </p:txBody>
      </p:sp>
      <p:sp>
        <p:nvSpPr>
          <p:cNvPr id="96" name="Google Shape;96;p16"/>
          <p:cNvSpPr txBox="1"/>
          <p:nvPr>
            <p:ph idx="1" type="body"/>
          </p:nvPr>
        </p:nvSpPr>
        <p:spPr>
          <a:xfrm>
            <a:off x="917950" y="1908675"/>
            <a:ext cx="16452000" cy="69297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t>Hitler gained greater control in Germany by developing a cult of personality. During the 1930s, the Nazi Party generated an image of Hitler as a strong and powerful leader to contrast with the economic troubles the country faced. This allowed Hitler and the Nazi Party to rise to power, as he promised to strengthen Germany. The Nazi Party used a series of methods to create Hitler’s cult of personality. These included campaign posters and carefully organised public appearances. This increased Hitler’s fame in Germany and encouraged public admiration for him.  Hitler was often presented as a god-like figure who was capable of restoring Germany to greatness.  This was important as many Germans felt humiliated by the defeat the German people had suffered during the First World War.</a:t>
            </a:r>
            <a:endParaRPr/>
          </a:p>
        </p:txBody>
      </p:sp>
      <p:sp>
        <p:nvSpPr>
          <p:cNvPr id="97" name="Google Shape;97;p1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17"/>
          <p:cNvSpPr txBox="1"/>
          <p:nvPr>
            <p:ph type="title"/>
          </p:nvPr>
        </p:nvSpPr>
        <p:spPr>
          <a:xfrm>
            <a:off x="918000" y="61740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Hitler’s cult of personality</a:t>
            </a:r>
            <a:endParaRPr>
              <a:solidFill>
                <a:schemeClr val="dk2"/>
              </a:solidFill>
            </a:endParaRPr>
          </a:p>
        </p:txBody>
      </p:sp>
      <p:sp>
        <p:nvSpPr>
          <p:cNvPr id="103" name="Google Shape;103;p17"/>
          <p:cNvSpPr txBox="1"/>
          <p:nvPr>
            <p:ph idx="1" type="body"/>
          </p:nvPr>
        </p:nvSpPr>
        <p:spPr>
          <a:xfrm>
            <a:off x="918000" y="1685600"/>
            <a:ext cx="16452000" cy="6880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However, Hitler was also presented as a caring, father-figure to the nation, often pictured with members of the </a:t>
            </a:r>
            <a:r>
              <a:rPr b="1" lang="en-GB"/>
              <a:t>Hitler Youth</a:t>
            </a:r>
            <a:r>
              <a:rPr lang="en-GB"/>
              <a:t>. Additionally, during the Second World War, Hitler was presented as a soldier and military leader, capable of defeating the country’s enemies. These images of Hitler were created using simple and understandable posters to ensure they reached the largest audience. </a:t>
            </a:r>
            <a:endParaRPr/>
          </a:p>
          <a:p>
            <a:pPr indent="0" lvl="0" marL="0" rtl="0" algn="l">
              <a:spcBef>
                <a:spcPts val="2000"/>
              </a:spcBef>
              <a:spcAft>
                <a:spcPts val="0"/>
              </a:spcAft>
              <a:buNone/>
            </a:pPr>
            <a:r>
              <a:rPr lang="en-GB"/>
              <a:t>Another method utilised by the Nazis to create Hitler’s cult of personality were mass </a:t>
            </a:r>
            <a:r>
              <a:rPr b="1" lang="en-GB"/>
              <a:t>rallies</a:t>
            </a:r>
            <a:r>
              <a:rPr lang="en-GB"/>
              <a:t> and parades. A mass rally was held each year at Nuremberg to advertise the strength of Hitler and the Nazi Party.  These events linked Hitler’s cult of personality with national unity and helped build support for the Nazi government. </a:t>
            </a:r>
            <a:endParaRPr/>
          </a:p>
          <a:p>
            <a:pPr indent="0" lvl="0" marL="0" rtl="0" algn="l">
              <a:spcBef>
                <a:spcPts val="2000"/>
              </a:spcBef>
              <a:spcAft>
                <a:spcPts val="2000"/>
              </a:spcAft>
              <a:buNone/>
            </a:pPr>
            <a:r>
              <a:t/>
            </a:r>
            <a:endParaRPr/>
          </a:p>
        </p:txBody>
      </p:sp>
      <p:sp>
        <p:nvSpPr>
          <p:cNvPr id="104" name="Google Shape;104;p1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18"/>
          <p:cNvSpPr txBox="1"/>
          <p:nvPr>
            <p:ph type="title"/>
          </p:nvPr>
        </p:nvSpPr>
        <p:spPr>
          <a:xfrm>
            <a:off x="917950" y="3292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Stalin’s cult of personality</a:t>
            </a:r>
            <a:endParaRPr>
              <a:solidFill>
                <a:schemeClr val="dk2"/>
              </a:solidFill>
            </a:endParaRPr>
          </a:p>
        </p:txBody>
      </p:sp>
      <p:sp>
        <p:nvSpPr>
          <p:cNvPr id="110" name="Google Shape;110;p18"/>
          <p:cNvSpPr txBox="1"/>
          <p:nvPr>
            <p:ph idx="1" type="body"/>
          </p:nvPr>
        </p:nvSpPr>
        <p:spPr>
          <a:xfrm>
            <a:off x="917950" y="1363325"/>
            <a:ext cx="16452000" cy="74751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t>The propaganda which presented Stalin positively was released gradually at first. In the 1920s Stalin struggled with other members of the Communist Party to become the leader of the Soviet Union so propaganda presented Stalin as loyal and hard-working. Propaganda also presented Stalin as the rightful successor to Lenin, the previous leader of the Soviet Union. Therefore, Stalin was often portrayed in posters and paintings with Lenin to suggest he was a close friend and adviser of the first Soviet leader. Throughout the 1930s and 1940s, this idea was spread through the re-writing of the country’s history. The </a:t>
            </a:r>
            <a:r>
              <a:rPr i="1" lang="en-GB"/>
              <a:t>Short Course</a:t>
            </a:r>
            <a:r>
              <a:rPr lang="en-GB"/>
              <a:t> was a history book published in the Soviet Union which described a close relationship between Lenin and Stalin. It was unlikely Lenin and Stalin did have a close relationship, nevertheless, by 1948 the book had sold 34 million copies.</a:t>
            </a:r>
            <a:endParaRPr/>
          </a:p>
        </p:txBody>
      </p:sp>
      <p:sp>
        <p:nvSpPr>
          <p:cNvPr id="111" name="Google Shape;111;p1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19"/>
          <p:cNvSpPr txBox="1"/>
          <p:nvPr>
            <p:ph type="title"/>
          </p:nvPr>
        </p:nvSpPr>
        <p:spPr>
          <a:xfrm>
            <a:off x="794025" y="4686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Stalin’s cult of personality</a:t>
            </a:r>
            <a:endParaRPr>
              <a:solidFill>
                <a:schemeClr val="dk2"/>
              </a:solidFill>
            </a:endParaRPr>
          </a:p>
          <a:p>
            <a:pPr indent="0" lvl="0" marL="0" rtl="0" algn="l">
              <a:spcBef>
                <a:spcPts val="0"/>
              </a:spcBef>
              <a:spcAft>
                <a:spcPts val="0"/>
              </a:spcAft>
              <a:buNone/>
            </a:pPr>
            <a:r>
              <a:t/>
            </a:r>
            <a:endParaRPr>
              <a:solidFill>
                <a:schemeClr val="dk2"/>
              </a:solidFill>
            </a:endParaRPr>
          </a:p>
        </p:txBody>
      </p:sp>
      <p:sp>
        <p:nvSpPr>
          <p:cNvPr id="117" name="Google Shape;117;p19"/>
          <p:cNvSpPr txBox="1"/>
          <p:nvPr>
            <p:ph idx="1" type="body"/>
          </p:nvPr>
        </p:nvSpPr>
        <p:spPr>
          <a:xfrm>
            <a:off x="794025" y="1437700"/>
            <a:ext cx="16575900" cy="74007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t>Stalin’s cult of personality was also used to gain control of the population in the 1930s. Stalin’s economic policies had caused disruption to the countryside and his use of </a:t>
            </a:r>
            <a:r>
              <a:rPr b="1" lang="en-GB"/>
              <a:t>terror</a:t>
            </a:r>
            <a:r>
              <a:rPr lang="en-GB"/>
              <a:t> had led to the deaths of millions. To maintain his control, Stalin was presented as a strong leader to reassure the people that he could lead them through these difficult times. Moreover, like Hitler, he was portrayed as a father-figure in paintings and posters which emphasised Stalin’s relationship with the people of the Soviet Union. Several posters were created including children thanking Stalin for their happy childhood. These posters were created despite the fact Stalin’s policies caused disruption and chaos for many people. Stalin’s cult of personality reached its height in the 1940s, following the Soviet victory in the Second World War. Increasingly, pictures showed him as God-like.  </a:t>
            </a:r>
            <a:endParaRPr/>
          </a:p>
        </p:txBody>
      </p:sp>
      <p:sp>
        <p:nvSpPr>
          <p:cNvPr id="118" name="Google Shape;118;p1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20"/>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Glossary</a:t>
            </a:r>
            <a:endParaRPr>
              <a:solidFill>
                <a:schemeClr val="dk2"/>
              </a:solidFill>
            </a:endParaRPr>
          </a:p>
        </p:txBody>
      </p:sp>
      <p:sp>
        <p:nvSpPr>
          <p:cNvPr id="124" name="Google Shape;124;p20"/>
          <p:cNvSpPr txBox="1"/>
          <p:nvPr>
            <p:ph idx="1" type="body"/>
          </p:nvPr>
        </p:nvSpPr>
        <p:spPr>
          <a:xfrm>
            <a:off x="917950" y="2199450"/>
            <a:ext cx="16452000" cy="663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b="1" lang="en-GB"/>
              <a:t>Cult of personality</a:t>
            </a:r>
            <a:r>
              <a:rPr lang="en-GB"/>
              <a:t>: when a state uses propaganda to deliberately present an heroic and glorified image of a political leader.</a:t>
            </a:r>
            <a:endParaRPr/>
          </a:p>
          <a:p>
            <a:pPr indent="0" lvl="0" marL="0" rtl="0" algn="l">
              <a:spcBef>
                <a:spcPts val="2000"/>
              </a:spcBef>
              <a:spcAft>
                <a:spcPts val="0"/>
              </a:spcAft>
              <a:buNone/>
            </a:pPr>
            <a:r>
              <a:rPr b="1" lang="en-GB"/>
              <a:t>Hitler Youth</a:t>
            </a:r>
            <a:r>
              <a:rPr lang="en-GB"/>
              <a:t>: a Nazi youth group for boys aged between 14 and 18.</a:t>
            </a:r>
            <a:endParaRPr/>
          </a:p>
          <a:p>
            <a:pPr indent="0" lvl="0" marL="0" rtl="0" algn="l">
              <a:spcBef>
                <a:spcPts val="2000"/>
              </a:spcBef>
              <a:spcAft>
                <a:spcPts val="0"/>
              </a:spcAft>
              <a:buNone/>
            </a:pPr>
            <a:r>
              <a:rPr b="1" lang="en-GB"/>
              <a:t>Obligatory</a:t>
            </a:r>
            <a:r>
              <a:rPr lang="en-GB"/>
              <a:t>: something you must do because it is a law or a rule.</a:t>
            </a:r>
            <a:endParaRPr/>
          </a:p>
          <a:p>
            <a:pPr indent="0" lvl="0" marL="0" rtl="0" algn="l">
              <a:spcBef>
                <a:spcPts val="2000"/>
              </a:spcBef>
              <a:spcAft>
                <a:spcPts val="0"/>
              </a:spcAft>
              <a:buNone/>
            </a:pPr>
            <a:r>
              <a:rPr b="1" lang="en-GB"/>
              <a:t>Propaganda</a:t>
            </a:r>
            <a:r>
              <a:rPr lang="en-GB"/>
              <a:t>: information or ideas, which are often false, that are used to make people agree with something.</a:t>
            </a:r>
            <a:endParaRPr/>
          </a:p>
          <a:p>
            <a:pPr indent="0" lvl="0" marL="0" rtl="0" algn="l">
              <a:spcBef>
                <a:spcPts val="2000"/>
              </a:spcBef>
              <a:spcAft>
                <a:spcPts val="0"/>
              </a:spcAft>
              <a:buNone/>
            </a:pPr>
            <a:r>
              <a:rPr b="1" lang="en-GB"/>
              <a:t>Rallies</a:t>
            </a:r>
            <a:r>
              <a:rPr lang="en-GB"/>
              <a:t>: public meetings of large groups of people.</a:t>
            </a:r>
            <a:endParaRPr/>
          </a:p>
          <a:p>
            <a:pPr indent="0" lvl="0" marL="0" rtl="0" algn="l">
              <a:spcBef>
                <a:spcPts val="2000"/>
              </a:spcBef>
              <a:spcAft>
                <a:spcPts val="0"/>
              </a:spcAft>
              <a:buNone/>
            </a:pPr>
            <a:r>
              <a:rPr b="1" lang="en-GB"/>
              <a:t>Terror</a:t>
            </a:r>
            <a:r>
              <a:rPr lang="en-GB"/>
              <a:t>: violent action or threats designed to cause fear among ordinary people.</a:t>
            </a:r>
            <a:endParaRPr/>
          </a:p>
          <a:p>
            <a:pPr indent="0" lvl="0" marL="0" rtl="0" algn="l">
              <a:spcBef>
                <a:spcPts val="2000"/>
              </a:spcBef>
              <a:spcAft>
                <a:spcPts val="0"/>
              </a:spcAft>
              <a:buNone/>
            </a:pPr>
            <a:r>
              <a:t/>
            </a:r>
            <a:endParaRPr/>
          </a:p>
          <a:p>
            <a:pPr indent="0" lvl="0" marL="0" rtl="0" algn="l">
              <a:spcBef>
                <a:spcPts val="2000"/>
              </a:spcBef>
              <a:spcAft>
                <a:spcPts val="2000"/>
              </a:spcAft>
              <a:buNone/>
            </a:pPr>
            <a:r>
              <a:t/>
            </a:r>
            <a:endParaRPr/>
          </a:p>
        </p:txBody>
      </p:sp>
      <p:sp>
        <p:nvSpPr>
          <p:cNvPr id="125" name="Google Shape;125;p2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21"/>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Comprehension questions</a:t>
            </a:r>
            <a:endParaRPr>
              <a:solidFill>
                <a:schemeClr val="dk2"/>
              </a:solidFill>
            </a:endParaRPr>
          </a:p>
        </p:txBody>
      </p:sp>
      <p:sp>
        <p:nvSpPr>
          <p:cNvPr id="131" name="Google Shape;131;p21"/>
          <p:cNvSpPr txBox="1"/>
          <p:nvPr>
            <p:ph idx="1" type="body"/>
          </p:nvPr>
        </p:nvSpPr>
        <p:spPr>
          <a:xfrm>
            <a:off x="917950" y="2330075"/>
            <a:ext cx="16161000" cy="6508500"/>
          </a:xfrm>
          <a:prstGeom prst="rect">
            <a:avLst/>
          </a:prstGeom>
        </p:spPr>
        <p:txBody>
          <a:bodyPr anchorCtr="0" anchor="t" bIns="0" lIns="0" spcFirstLastPara="1" rIns="0" wrap="square" tIns="0">
            <a:noAutofit/>
          </a:bodyPr>
          <a:lstStyle/>
          <a:p>
            <a:pPr indent="-444500" lvl="0" marL="457200" rtl="0" algn="l">
              <a:lnSpc>
                <a:spcPct val="130000"/>
              </a:lnSpc>
              <a:spcBef>
                <a:spcPts val="0"/>
              </a:spcBef>
              <a:spcAft>
                <a:spcPts val="0"/>
              </a:spcAft>
              <a:buSzPts val="3400"/>
              <a:buAutoNum type="arabicPeriod"/>
            </a:pPr>
            <a:r>
              <a:rPr lang="en-GB" sz="3400"/>
              <a:t>What were the aims of creating a cult of personality?</a:t>
            </a:r>
            <a:endParaRPr sz="3400"/>
          </a:p>
          <a:p>
            <a:pPr indent="-444500" lvl="0" marL="457200" rtl="0" algn="l">
              <a:lnSpc>
                <a:spcPct val="130000"/>
              </a:lnSpc>
              <a:spcBef>
                <a:spcPts val="0"/>
              </a:spcBef>
              <a:spcAft>
                <a:spcPts val="0"/>
              </a:spcAft>
              <a:buSzPts val="3400"/>
              <a:buAutoNum type="arabicPeriod"/>
            </a:pPr>
            <a:r>
              <a:rPr lang="en-GB" sz="3400"/>
              <a:t>What methods were used to create Hitler’s and Stalin’s cults of personality?</a:t>
            </a:r>
            <a:endParaRPr sz="3400"/>
          </a:p>
          <a:p>
            <a:pPr indent="-444500" lvl="0" marL="457200" rtl="0" algn="l">
              <a:lnSpc>
                <a:spcPct val="130000"/>
              </a:lnSpc>
              <a:spcBef>
                <a:spcPts val="0"/>
              </a:spcBef>
              <a:spcAft>
                <a:spcPts val="0"/>
              </a:spcAft>
              <a:buSzPts val="3400"/>
              <a:buAutoNum type="arabicPeriod"/>
            </a:pPr>
            <a:r>
              <a:rPr lang="en-GB" sz="3400"/>
              <a:t>How was Hitler presented in propaganda in the 1930s?</a:t>
            </a:r>
            <a:endParaRPr sz="3400"/>
          </a:p>
          <a:p>
            <a:pPr indent="-444500" lvl="0" marL="457200" rtl="0" algn="l">
              <a:lnSpc>
                <a:spcPct val="130000"/>
              </a:lnSpc>
              <a:spcBef>
                <a:spcPts val="0"/>
              </a:spcBef>
              <a:spcAft>
                <a:spcPts val="0"/>
              </a:spcAft>
              <a:buSzPts val="3400"/>
              <a:buAutoNum type="arabicPeriod"/>
            </a:pPr>
            <a:r>
              <a:rPr lang="en-GB" sz="3400"/>
              <a:t>Why was Stalin often presented with Lenin in propaganda during the 1920s?</a:t>
            </a:r>
            <a:endParaRPr sz="3400"/>
          </a:p>
          <a:p>
            <a:pPr indent="-444500" lvl="0" marL="457200" rtl="0" algn="l">
              <a:lnSpc>
                <a:spcPct val="130000"/>
              </a:lnSpc>
              <a:spcBef>
                <a:spcPts val="0"/>
              </a:spcBef>
              <a:spcAft>
                <a:spcPts val="0"/>
              </a:spcAft>
              <a:buSzPts val="3400"/>
              <a:buAutoNum type="arabicPeriod"/>
            </a:pPr>
            <a:r>
              <a:rPr b="1" lang="en-GB" sz="3400" u="sng"/>
              <a:t>Challenge question</a:t>
            </a:r>
            <a:r>
              <a:rPr lang="en-GB" sz="3400"/>
              <a:t> - What impact did the Second World War have on Stalin’s cult of personality?</a:t>
            </a:r>
            <a:endParaRPr sz="3400"/>
          </a:p>
        </p:txBody>
      </p:sp>
      <p:sp>
        <p:nvSpPr>
          <p:cNvPr id="132" name="Google Shape;132;p21"/>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22"/>
          <p:cNvSpPr txBox="1"/>
          <p:nvPr>
            <p:ph type="title"/>
          </p:nvPr>
        </p:nvSpPr>
        <p:spPr>
          <a:xfrm>
            <a:off x="917950" y="890050"/>
            <a:ext cx="167946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How similar were Hitler’s and Stalin’s cults of personality?</a:t>
            </a:r>
            <a:endParaRPr>
              <a:solidFill>
                <a:schemeClr val="dk2"/>
              </a:solidFill>
            </a:endParaRPr>
          </a:p>
        </p:txBody>
      </p:sp>
      <p:sp>
        <p:nvSpPr>
          <p:cNvPr id="138" name="Google Shape;138;p22"/>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graphicFrame>
        <p:nvGraphicFramePr>
          <p:cNvPr id="139" name="Google Shape;139;p22"/>
          <p:cNvGraphicFramePr/>
          <p:nvPr/>
        </p:nvGraphicFramePr>
        <p:xfrm>
          <a:off x="941950" y="2519050"/>
          <a:ext cx="3000000" cy="3000000"/>
        </p:xfrm>
        <a:graphic>
          <a:graphicData uri="http://schemas.openxmlformats.org/drawingml/2006/table">
            <a:tbl>
              <a:tblPr>
                <a:noFill/>
                <a:tableStyleId>{EC9E6437-2583-4520-ABA0-78D69D598FBA}</a:tableStyleId>
              </a:tblPr>
              <a:tblGrid>
                <a:gridCol w="8110950"/>
                <a:gridCol w="8110950"/>
              </a:tblGrid>
              <a:tr h="691775">
                <a:tc>
                  <a:txBody>
                    <a:bodyPr/>
                    <a:lstStyle/>
                    <a:p>
                      <a:pPr indent="0" lvl="0" marL="0" rtl="0" algn="ctr">
                        <a:spcBef>
                          <a:spcPts val="0"/>
                        </a:spcBef>
                        <a:spcAft>
                          <a:spcPts val="0"/>
                        </a:spcAft>
                        <a:buNone/>
                      </a:pPr>
                      <a:r>
                        <a:rPr b="1" lang="en-GB" sz="3400">
                          <a:solidFill>
                            <a:srgbClr val="4B3241"/>
                          </a:solidFill>
                          <a:latin typeface="Montserrat"/>
                          <a:ea typeface="Montserrat"/>
                          <a:cs typeface="Montserrat"/>
                          <a:sym typeface="Montserrat"/>
                        </a:rPr>
                        <a:t>Similarities</a:t>
                      </a:r>
                      <a:endParaRPr b="1" sz="3400">
                        <a:solidFill>
                          <a:srgbClr val="4B3241"/>
                        </a:solidFill>
                        <a:latin typeface="Montserrat"/>
                        <a:ea typeface="Montserrat"/>
                        <a:cs typeface="Montserrat"/>
                        <a:sym typeface="Montserrat"/>
                      </a:endParaRPr>
                    </a:p>
                  </a:txBody>
                  <a:tcPr marT="91425" marB="91425" marR="91425" marL="91425">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solidFill>
                      <a:srgbClr val="FFFFFF"/>
                    </a:solidFill>
                  </a:tcPr>
                </a:tc>
                <a:tc>
                  <a:txBody>
                    <a:bodyPr/>
                    <a:lstStyle/>
                    <a:p>
                      <a:pPr indent="0" lvl="0" marL="0" rtl="0" algn="ctr">
                        <a:spcBef>
                          <a:spcPts val="0"/>
                        </a:spcBef>
                        <a:spcAft>
                          <a:spcPts val="0"/>
                        </a:spcAft>
                        <a:buNone/>
                      </a:pPr>
                      <a:r>
                        <a:rPr b="1" lang="en-GB" sz="3400">
                          <a:solidFill>
                            <a:srgbClr val="4B3241"/>
                          </a:solidFill>
                          <a:latin typeface="Montserrat"/>
                          <a:ea typeface="Montserrat"/>
                          <a:cs typeface="Montserrat"/>
                          <a:sym typeface="Montserrat"/>
                        </a:rPr>
                        <a:t>Differences</a:t>
                      </a:r>
                      <a:endParaRPr b="1" sz="3400">
                        <a:solidFill>
                          <a:srgbClr val="4B3241"/>
                        </a:solidFill>
                        <a:latin typeface="Montserrat"/>
                        <a:ea typeface="Montserrat"/>
                        <a:cs typeface="Montserrat"/>
                        <a:sym typeface="Montserrat"/>
                      </a:endParaRPr>
                    </a:p>
                  </a:txBody>
                  <a:tcPr marT="91425" marB="91425" marR="91425" marL="91425">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solidFill>
                      <a:srgbClr val="FFFFFF"/>
                    </a:solidFill>
                  </a:tcPr>
                </a:tc>
              </a:tr>
              <a:tr h="3664475">
                <a:tc>
                  <a:txBody>
                    <a:bodyPr/>
                    <a:lstStyle/>
                    <a:p>
                      <a:pPr indent="0" lvl="0" marL="0" rtl="0" algn="l">
                        <a:spcBef>
                          <a:spcPts val="0"/>
                        </a:spcBef>
                        <a:spcAft>
                          <a:spcPts val="0"/>
                        </a:spcAft>
                        <a:buNone/>
                      </a:pPr>
                      <a:r>
                        <a:rPr i="1" lang="en-GB" sz="3400">
                          <a:latin typeface="Montserrat"/>
                          <a:ea typeface="Montserrat"/>
                          <a:cs typeface="Montserrat"/>
                          <a:sym typeface="Montserrat"/>
                        </a:rPr>
                        <a:t>Hitler and Stalin were portrayed as father-like figures</a:t>
                      </a:r>
                      <a:endParaRPr i="1" sz="3400">
                        <a:latin typeface="Montserrat"/>
                        <a:ea typeface="Montserrat"/>
                        <a:cs typeface="Montserrat"/>
                        <a:sym typeface="Montserrat"/>
                      </a:endParaRPr>
                    </a:p>
                  </a:txBody>
                  <a:tcPr marT="91425" marB="91425" marR="91425" marL="91425">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tcPr>
                </a:tc>
                <a:tc>
                  <a:txBody>
                    <a:bodyPr/>
                    <a:lstStyle/>
                    <a:p>
                      <a:pPr indent="0" lvl="0" marL="0" rtl="0" algn="l">
                        <a:spcBef>
                          <a:spcPts val="0"/>
                        </a:spcBef>
                        <a:spcAft>
                          <a:spcPts val="0"/>
                        </a:spcAft>
                        <a:buNone/>
                      </a:pPr>
                      <a:r>
                        <a:rPr i="1" lang="en-GB" sz="3400">
                          <a:latin typeface="Montserrat"/>
                          <a:ea typeface="Montserrat"/>
                          <a:cs typeface="Montserrat"/>
                          <a:sym typeface="Montserrat"/>
                        </a:rPr>
                        <a:t>Propaganda presenting Stalin positively was introduced gradually</a:t>
                      </a:r>
                      <a:endParaRPr i="1" sz="3400">
                        <a:latin typeface="Montserrat"/>
                        <a:ea typeface="Montserrat"/>
                        <a:cs typeface="Montserrat"/>
                        <a:sym typeface="Montserrat"/>
                      </a:endParaRPr>
                    </a:p>
                  </a:txBody>
                  <a:tcPr marT="91425" marB="91425" marR="91425" marL="91425">
                    <a:lnL cap="flat" cmpd="sng" w="9525">
                      <a:solidFill>
                        <a:schemeClr val="dk2"/>
                      </a:solidFill>
                      <a:prstDash val="solid"/>
                      <a:round/>
                      <a:headEnd len="sm" w="sm" type="none"/>
                      <a:tailEnd len="sm" w="sm" type="none"/>
                    </a:lnL>
                    <a:lnR cap="flat" cmpd="sng" w="9525">
                      <a:solidFill>
                        <a:schemeClr val="dk2"/>
                      </a:solidFill>
                      <a:prstDash val="solid"/>
                      <a:round/>
                      <a:headEnd len="sm" w="sm" type="none"/>
                      <a:tailEnd len="sm" w="sm" type="none"/>
                    </a:lnR>
                    <a:lnT cap="flat" cmpd="sng" w="9525">
                      <a:solidFill>
                        <a:schemeClr val="dk2"/>
                      </a:solidFill>
                      <a:prstDash val="solid"/>
                      <a:round/>
                      <a:headEnd len="sm" w="sm" type="none"/>
                      <a:tailEnd len="sm" w="sm" type="none"/>
                    </a:lnT>
                    <a:lnB cap="flat" cmpd="sng" w="9525">
                      <a:solidFill>
                        <a:schemeClr val="dk2"/>
                      </a:solidFill>
                      <a:prstDash val="solid"/>
                      <a:round/>
                      <a:headEnd len="sm" w="sm" type="none"/>
                      <a:tailEnd len="sm" w="sm" type="none"/>
                    </a:lnB>
                  </a:tcPr>
                </a:tc>
              </a:tr>
            </a:tbl>
          </a:graphicData>
        </a:graphic>
      </p:graphicFrame>
      <p:sp>
        <p:nvSpPr>
          <p:cNvPr id="140" name="Google Shape;140;p22"/>
          <p:cNvSpPr txBox="1"/>
          <p:nvPr/>
        </p:nvSpPr>
        <p:spPr>
          <a:xfrm>
            <a:off x="941950" y="7172600"/>
            <a:ext cx="16221900" cy="1665900"/>
          </a:xfrm>
          <a:prstGeom prst="rect">
            <a:avLst/>
          </a:prstGeom>
          <a:noFill/>
          <a:ln>
            <a:noFill/>
          </a:ln>
        </p:spPr>
        <p:txBody>
          <a:bodyPr anchorCtr="0" anchor="t" bIns="91425" lIns="91425" spcFirstLastPara="1" rIns="91425" wrap="square" tIns="91425">
            <a:noAutofit/>
          </a:bodyPr>
          <a:lstStyle/>
          <a:p>
            <a:pPr indent="0" lvl="0" marL="0" rtl="0" algn="l">
              <a:lnSpc>
                <a:spcPct val="130000"/>
              </a:lnSpc>
              <a:spcBef>
                <a:spcPts val="0"/>
              </a:spcBef>
              <a:spcAft>
                <a:spcPts val="0"/>
              </a:spcAft>
              <a:buNone/>
            </a:pPr>
            <a:r>
              <a:rPr i="1" lang="en-GB" sz="3400">
                <a:latin typeface="Montserrat"/>
                <a:ea typeface="Montserrat"/>
                <a:cs typeface="Montserrat"/>
                <a:sym typeface="Montserrat"/>
              </a:rPr>
              <a:t>One similarity between Hitler’s and Stalin’s cults of personality was…</a:t>
            </a:r>
            <a:endParaRPr i="1" sz="3400">
              <a:latin typeface="Montserrat"/>
              <a:ea typeface="Montserrat"/>
              <a:cs typeface="Montserrat"/>
              <a:sym typeface="Montserrat"/>
            </a:endParaRPr>
          </a:p>
          <a:p>
            <a:pPr indent="0" lvl="0" marL="0" rtl="0" algn="l">
              <a:lnSpc>
                <a:spcPct val="130000"/>
              </a:lnSpc>
              <a:spcBef>
                <a:spcPts val="0"/>
              </a:spcBef>
              <a:spcAft>
                <a:spcPts val="0"/>
              </a:spcAft>
              <a:buNone/>
            </a:pPr>
            <a:r>
              <a:rPr i="1" lang="en-GB" sz="3400">
                <a:latin typeface="Montserrat"/>
                <a:ea typeface="Montserrat"/>
                <a:cs typeface="Montserrat"/>
                <a:sym typeface="Montserrat"/>
              </a:rPr>
              <a:t>For example, ... </a:t>
            </a:r>
            <a:endParaRPr i="1" sz="3400">
              <a:latin typeface="Montserrat"/>
              <a:ea typeface="Montserrat"/>
              <a:cs typeface="Montserrat"/>
              <a:sym typeface="Montserrat"/>
            </a:endParaRPr>
          </a:p>
        </p:txBody>
      </p:sp>
    </p:spTree>
  </p:cSld>
  <p:clrMapOvr>
    <a:masterClrMapping/>
  </p:clrMapOvr>
</p:sld>
</file>

<file path=ppt/theme/theme1.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