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3381e58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3381e58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2b41565f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2b41565f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c1f54826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c1f54826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Jumping for height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(PE) - Athletics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Lindley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7106025" y="8903700"/>
            <a:ext cx="1182000" cy="1383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Athletics: Lesson 3 - Jumping for height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GB" sz="3000"/>
              <a:t>In this lesson, you will be developing your jumping skills which will help with both the high jump and long/triple jump in athletics. 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82700" y="2876300"/>
            <a:ext cx="16722600" cy="527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Learning intention</a:t>
            </a:r>
            <a:endParaRPr sz="28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–"/>
            </a:pPr>
            <a:r>
              <a:rPr b="1" lang="en-GB" sz="2800"/>
              <a:t>Physical:</a:t>
            </a:r>
            <a:r>
              <a:rPr lang="en-GB" sz="2800"/>
              <a:t> to apply effective jumping technique to gain height.  </a:t>
            </a:r>
            <a:endParaRPr sz="2800"/>
          </a:p>
          <a:p>
            <a:pPr indent="-4064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–"/>
            </a:pPr>
            <a:r>
              <a:rPr b="1" lang="en-GB" sz="2800"/>
              <a:t>Personal: </a:t>
            </a:r>
            <a:r>
              <a:rPr lang="en-GB" sz="2600"/>
              <a:t>to make informed choices to influence performance and solve athletics based</a:t>
            </a:r>
            <a:endParaRPr sz="2600"/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600"/>
              <a:t>problems.</a:t>
            </a:r>
            <a:endParaRPr sz="2600"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/>
              <a:t> </a:t>
            </a:r>
            <a:r>
              <a:rPr lang="en-GB" sz="26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Tasks</a:t>
            </a:r>
            <a:endParaRPr sz="26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3937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600"/>
              <a:buAutoNum type="arabicParenR"/>
            </a:pPr>
            <a:r>
              <a:rPr b="1" lang="en-GB" sz="2600"/>
              <a:t>Toilet Roll Tower </a:t>
            </a:r>
            <a:endParaRPr b="1" sz="2600"/>
          </a:p>
          <a:p>
            <a:pPr indent="-3937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Create a tower by placing 3 toilet rolls on top of each other</a:t>
            </a:r>
            <a:endParaRPr sz="2600"/>
          </a:p>
          <a:p>
            <a:pPr indent="-3937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GB" sz="2600"/>
              <a:t>Using a 2 foot to 2 foot jump, and swinging your arms, jump forwards over the tower, landing with a solid, 2 foot landing. </a:t>
            </a:r>
            <a:endParaRPr sz="2600"/>
          </a:p>
          <a:p>
            <a:pPr indent="-39370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600"/>
              <a:buChar char="–"/>
            </a:pPr>
            <a:r>
              <a:rPr lang="en-GB" sz="2600"/>
              <a:t>Repeat adding extra toilet rolls. What is the highest tower you can jump over?</a:t>
            </a:r>
            <a:endParaRPr b="1" sz="2600"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917950" y="1055700"/>
            <a:ext cx="16722600" cy="79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2) Toilet Roll Tower 2</a:t>
            </a:r>
            <a:endParaRPr b="1" sz="2800"/>
          </a:p>
          <a:p>
            <a:pPr indent="-4064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GB" sz="2800"/>
              <a:t>Repeat the previous activity but take off from 1 foot, driving the opposite knee upwards to gain height and power.</a:t>
            </a:r>
            <a:endParaRPr sz="2800"/>
          </a:p>
          <a:p>
            <a:pPr indent="-4064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 sz="2800"/>
              <a:t>Land on 2 feet. </a:t>
            </a:r>
            <a:endParaRPr sz="2800"/>
          </a:p>
          <a:p>
            <a:pPr indent="-40640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/>
              <a:t>Perform jumping forwards over the tower and then side to side.</a:t>
            </a:r>
            <a:endParaRPr/>
          </a:p>
          <a:p>
            <a:pPr indent="-406400" lvl="3" marL="1828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/>
              <a:t>Extend by adding in a 3-step ‘run up’ to increase the difficulty of the activity.</a:t>
            </a:r>
            <a:endParaRPr sz="2800"/>
          </a:p>
          <a:p>
            <a:pPr indent="0" lvl="0" marL="9144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3) Toilet Roll Tower 3</a:t>
            </a:r>
            <a:endParaRPr b="1" sz="2800"/>
          </a:p>
          <a:p>
            <a:pPr indent="-4064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GB" sz="2800"/>
              <a:t>Perform a triple jump combination (hop, step, jump) without the toilet rolls.</a:t>
            </a:r>
            <a:endParaRPr sz="2800"/>
          </a:p>
          <a:p>
            <a:pPr indent="-4064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 sz="2800"/>
              <a:t>Repeat but add the toilet rolls back in, so that you have to jump over a toilet roll at each transition.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917950" y="617750"/>
            <a:ext cx="16722600" cy="79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Learning questions:</a:t>
            </a:r>
            <a:r>
              <a:rPr lang="en-GB" sz="2800"/>
              <a:t> 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Explain what helps athletes gain height when jumping.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Analyse what happens to you body control when you perform the triple jump combination.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STEP</a:t>
            </a:r>
            <a:endParaRPr b="1"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S - </a:t>
            </a:r>
            <a:r>
              <a:rPr lang="en-GB" sz="2800"/>
              <a:t>Increase/reduce the distance between the toilet rolls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T - </a:t>
            </a:r>
            <a:r>
              <a:rPr lang="en-GB" sz="2800"/>
              <a:t>Continue to use a 2 foot to 2 foot jump or take off from your weaker, non-dominant leg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E - </a:t>
            </a:r>
            <a:r>
              <a:rPr lang="en-GB" sz="2800"/>
              <a:t>Increase/reduce the number of toilet rolls in the tower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 sz="2800"/>
              <a:t>P - </a:t>
            </a:r>
            <a:r>
              <a:rPr lang="en-GB" sz="2800"/>
              <a:t>Change your arm position to above your head/arms by your side</a:t>
            </a:r>
            <a:endParaRPr sz="2800"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