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</p:sldIdLst>
  <p:sldSz cy="7714800" cx="137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30">
          <p15:clr>
            <a:srgbClr val="A4A3A4"/>
          </p15:clr>
        </p15:guide>
        <p15:guide id="2" pos="43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30" orient="horz"/>
        <p:guide pos="434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65121" y="685800"/>
            <a:ext cx="6128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65fce1e5e_0_154:notes"/>
          <p:cNvSpPr/>
          <p:nvPr>
            <p:ph idx="2" type="sldImg"/>
          </p:nvPr>
        </p:nvSpPr>
        <p:spPr>
          <a:xfrm>
            <a:off x="364821" y="685800"/>
            <a:ext cx="6128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7" name="Google Shape;117;g865fce1e5e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65fce1e5e_0_225:notes"/>
          <p:cNvSpPr/>
          <p:nvPr>
            <p:ph idx="2" type="sldImg"/>
          </p:nvPr>
        </p:nvSpPr>
        <p:spPr>
          <a:xfrm>
            <a:off x="364821" y="685800"/>
            <a:ext cx="6128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g865fce1e5e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865fce1e5e_0_298:notes"/>
          <p:cNvSpPr/>
          <p:nvPr>
            <p:ph idx="2" type="sldImg"/>
          </p:nvPr>
        </p:nvSpPr>
        <p:spPr>
          <a:xfrm>
            <a:off x="364821" y="685800"/>
            <a:ext cx="6128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3" name="Google Shape;133;g865fce1e5e_0_2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470017" y="1116797"/>
            <a:ext cx="12848100" cy="3078600"/>
          </a:xfrm>
          <a:prstGeom prst="rect">
            <a:avLst/>
          </a:prstGeom>
        </p:spPr>
        <p:txBody>
          <a:bodyPr anchorCtr="0" anchor="b" bIns="137625" lIns="137625" spcFirstLastPara="1" rIns="137625" wrap="square" tIns="1376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1pPr>
            <a:lvl2pPr lvl="1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2pPr>
            <a:lvl3pPr lvl="2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3pPr>
            <a:lvl4pPr lvl="3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4pPr>
            <a:lvl5pPr lvl="4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5pPr>
            <a:lvl6pPr lvl="5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6pPr>
            <a:lvl7pPr lvl="6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7pPr>
            <a:lvl8pPr lvl="7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8pPr>
            <a:lvl9pPr lvl="8" algn="ctr">
              <a:spcBef>
                <a:spcPts val="0"/>
              </a:spcBef>
              <a:spcAft>
                <a:spcPts val="0"/>
              </a:spcAft>
              <a:buSzPts val="7800"/>
              <a:buNone/>
              <a:defRPr sz="7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470004" y="4250940"/>
            <a:ext cx="12848100" cy="1188900"/>
          </a:xfrm>
          <a:prstGeom prst="rect">
            <a:avLst/>
          </a:prstGeom>
        </p:spPr>
        <p:txBody>
          <a:bodyPr anchorCtr="0" anchor="t" bIns="137625" lIns="137625" spcFirstLastPara="1" rIns="137625" wrap="square" tIns="1376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470004" y="1659091"/>
            <a:ext cx="12848100" cy="2945100"/>
          </a:xfrm>
          <a:prstGeom prst="rect">
            <a:avLst/>
          </a:prstGeom>
        </p:spPr>
        <p:txBody>
          <a:bodyPr anchorCtr="0" anchor="b" bIns="137625" lIns="137625" spcFirstLastPara="1" rIns="137625" wrap="square" tIns="1376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470004" y="4728062"/>
            <a:ext cx="12848100" cy="1951200"/>
          </a:xfrm>
          <a:prstGeom prst="rect">
            <a:avLst/>
          </a:prstGeom>
        </p:spPr>
        <p:txBody>
          <a:bodyPr anchorCtr="0" anchor="t" bIns="137625" lIns="137625" spcFirstLastPara="1" rIns="137625" wrap="square" tIns="137625">
            <a:noAutofit/>
          </a:bodyPr>
          <a:lstStyle>
            <a:lvl1pPr indent="-400050" lvl="0" marL="457200" algn="ctr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1pPr>
            <a:lvl2pPr indent="-361950" lvl="1" marL="914400" algn="ctr">
              <a:spcBef>
                <a:spcPts val="2400"/>
              </a:spcBef>
              <a:spcAft>
                <a:spcPts val="0"/>
              </a:spcAft>
              <a:buSzPts val="2100"/>
              <a:buChar char="○"/>
              <a:defRPr/>
            </a:lvl2pPr>
            <a:lvl3pPr indent="-361950" lvl="2" marL="1371600" algn="ctr">
              <a:spcBef>
                <a:spcPts val="2400"/>
              </a:spcBef>
              <a:spcAft>
                <a:spcPts val="0"/>
              </a:spcAft>
              <a:buSzPts val="2100"/>
              <a:buChar char="■"/>
              <a:defRPr/>
            </a:lvl3pPr>
            <a:lvl4pPr indent="-361950" lvl="3" marL="1828800" algn="ctr">
              <a:spcBef>
                <a:spcPts val="2400"/>
              </a:spcBef>
              <a:spcAft>
                <a:spcPts val="0"/>
              </a:spcAft>
              <a:buSzPts val="2100"/>
              <a:buChar char="●"/>
              <a:defRPr/>
            </a:lvl4pPr>
            <a:lvl5pPr indent="-361950" lvl="4" marL="2286000" algn="ctr">
              <a:spcBef>
                <a:spcPts val="2400"/>
              </a:spcBef>
              <a:spcAft>
                <a:spcPts val="0"/>
              </a:spcAft>
              <a:buSzPts val="2100"/>
              <a:buChar char="○"/>
              <a:defRPr/>
            </a:lvl5pPr>
            <a:lvl6pPr indent="-361950" lvl="5" marL="2743200" algn="ctr">
              <a:spcBef>
                <a:spcPts val="2400"/>
              </a:spcBef>
              <a:spcAft>
                <a:spcPts val="0"/>
              </a:spcAft>
              <a:buSzPts val="2100"/>
              <a:buChar char="■"/>
              <a:defRPr/>
            </a:lvl6pPr>
            <a:lvl7pPr indent="-361950" lvl="6" marL="3200400" algn="ctr">
              <a:spcBef>
                <a:spcPts val="2400"/>
              </a:spcBef>
              <a:spcAft>
                <a:spcPts val="0"/>
              </a:spcAft>
              <a:buSzPts val="2100"/>
              <a:buChar char="●"/>
              <a:defRPr/>
            </a:lvl7pPr>
            <a:lvl8pPr indent="-361950" lvl="7" marL="3657600" algn="ctr">
              <a:spcBef>
                <a:spcPts val="2400"/>
              </a:spcBef>
              <a:spcAft>
                <a:spcPts val="0"/>
              </a:spcAft>
              <a:buSzPts val="2100"/>
              <a:buChar char="○"/>
              <a:defRPr/>
            </a:lvl8pPr>
            <a:lvl9pPr indent="-361950" lvl="8" marL="4114800" algn="ctr">
              <a:spcBef>
                <a:spcPts val="2400"/>
              </a:spcBef>
              <a:spcAft>
                <a:spcPts val="2400"/>
              </a:spcAft>
              <a:buSzPts val="21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692077" y="2157099"/>
            <a:ext cx="12403800" cy="27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0"/>
              <a:buFont typeface="Montserrat SemiBold"/>
              <a:buNone/>
              <a:defRPr b="0" sz="45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00"/>
              <a:buNone/>
              <a:defRPr sz="7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00"/>
              <a:buNone/>
              <a:defRPr sz="7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00"/>
              <a:buNone/>
              <a:defRPr sz="7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00"/>
              <a:buNone/>
              <a:defRPr sz="7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00"/>
              <a:buNone/>
              <a:defRPr sz="7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00"/>
              <a:buNone/>
              <a:defRPr sz="7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00"/>
              <a:buNone/>
              <a:defRPr sz="7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700"/>
              <a:buNone/>
              <a:defRPr sz="7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692077" y="667499"/>
            <a:ext cx="12403800" cy="11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100"/>
              <a:buNone/>
              <a:defRPr sz="27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None/>
              <a:defRPr sz="42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None/>
              <a:defRPr sz="42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None/>
              <a:defRPr sz="42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None/>
              <a:defRPr sz="42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None/>
              <a:defRPr sz="42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None/>
              <a:defRPr sz="42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None/>
              <a:defRPr sz="42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None/>
              <a:defRPr sz="4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692077" y="6157854"/>
            <a:ext cx="5957700" cy="929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600"/>
              <a:buNone/>
              <a:defRPr sz="21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7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7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3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3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1500"/>
              </a:spcBef>
              <a:spcAft>
                <a:spcPts val="1500"/>
              </a:spcAft>
              <a:buSzPts val="1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9523436" y="5426306"/>
            <a:ext cx="3539194" cy="1922961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13117336" y="6688410"/>
            <a:ext cx="670800" cy="1026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37625" lIns="137625" spcFirstLastPara="1" rIns="137625" wrap="square" tIns="1376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692077" y="667499"/>
            <a:ext cx="9952800" cy="12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 point">
    <p:bg>
      <p:bgPr>
        <a:solidFill>
          <a:schemeClr val="dk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6"/>
          <p:cNvSpPr txBox="1"/>
          <p:nvPr>
            <p:ph type="title"/>
          </p:nvPr>
        </p:nvSpPr>
        <p:spPr>
          <a:xfrm>
            <a:off x="739236" y="1649491"/>
            <a:ext cx="12356700" cy="51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100"/>
              <a:buFont typeface="Montserrat SemiBold"/>
              <a:buNone/>
              <a:defRPr b="0" i="1" sz="5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100"/>
              <a:buFont typeface="Montserrat SemiBold"/>
              <a:buNone/>
              <a:defRPr sz="54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6" name="Google Shape;66;p16"/>
          <p:cNvSpPr txBox="1"/>
          <p:nvPr>
            <p:ph idx="1" type="subTitle"/>
          </p:nvPr>
        </p:nvSpPr>
        <p:spPr>
          <a:xfrm>
            <a:off x="715524" y="5953903"/>
            <a:ext cx="5934000" cy="1431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500"/>
              </a:spcBef>
              <a:spcAft>
                <a:spcPts val="0"/>
              </a:spcAft>
              <a:buSzPts val="3600"/>
              <a:buNone/>
              <a:defRPr sz="21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300"/>
              <a:buNone/>
              <a:defRPr/>
            </a:lvl7pPr>
            <a:lvl8pPr lvl="7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2300"/>
              <a:buNone/>
              <a:defRPr/>
            </a:lvl8pPr>
            <a:lvl9pPr lvl="8" rtl="0" algn="l">
              <a:lnSpc>
                <a:spcPct val="130000"/>
              </a:lnSpc>
              <a:spcBef>
                <a:spcPts val="1500"/>
              </a:spcBef>
              <a:spcAft>
                <a:spcPts val="1500"/>
              </a:spcAft>
              <a:buSzPts val="1800"/>
              <a:buNone/>
              <a:defRPr/>
            </a:lvl9pPr>
          </a:lstStyle>
          <a:p/>
        </p:txBody>
      </p:sp>
      <p:pic>
        <p:nvPicPr>
          <p:cNvPr id="67" name="Google Shape;67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3124760" y="6754035"/>
            <a:ext cx="336618" cy="6287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 and 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/>
        </p:nvSpPr>
        <p:spPr>
          <a:xfrm>
            <a:off x="626414" y="577995"/>
            <a:ext cx="2733300" cy="6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1600" lIns="103225" spcFirstLastPara="1" rIns="103225" wrap="square" tIns="516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n-GB" sz="33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p18"/>
          <p:cNvSpPr txBox="1"/>
          <p:nvPr/>
        </p:nvSpPr>
        <p:spPr>
          <a:xfrm>
            <a:off x="626414" y="7115036"/>
            <a:ext cx="612900" cy="3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51600" lIns="103225" spcFirstLastPara="1" rIns="103225" wrap="square" tIns="516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/>
        </p:nvSpPr>
        <p:spPr>
          <a:xfrm>
            <a:off x="626414" y="577995"/>
            <a:ext cx="2733300" cy="6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1600" lIns="103225" spcFirstLastPara="1" rIns="103225" wrap="square" tIns="516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n-GB" sz="33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19"/>
          <p:cNvSpPr txBox="1"/>
          <p:nvPr/>
        </p:nvSpPr>
        <p:spPr>
          <a:xfrm>
            <a:off x="626414" y="7115036"/>
            <a:ext cx="612900" cy="3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51600" lIns="103225" spcFirstLastPara="1" rIns="103225" wrap="square" tIns="516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2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0"/>
          <p:cNvSpPr txBox="1"/>
          <p:nvPr/>
        </p:nvSpPr>
        <p:spPr>
          <a:xfrm>
            <a:off x="626414" y="577995"/>
            <a:ext cx="4902300" cy="6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1600" lIns="103225" spcFirstLastPara="1" rIns="103225" wrap="square" tIns="516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n-GB" sz="33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" name="Google Shape;78;p20"/>
          <p:cNvSpPr txBox="1"/>
          <p:nvPr/>
        </p:nvSpPr>
        <p:spPr>
          <a:xfrm>
            <a:off x="626414" y="7115036"/>
            <a:ext cx="612900" cy="3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51600" lIns="103225" spcFirstLastPara="1" rIns="103225" wrap="square" tIns="516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1_Title and body 3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1"/>
          <p:cNvSpPr txBox="1"/>
          <p:nvPr/>
        </p:nvSpPr>
        <p:spPr>
          <a:xfrm>
            <a:off x="626414" y="577995"/>
            <a:ext cx="4902300" cy="695100"/>
          </a:xfrm>
          <a:prstGeom prst="rect">
            <a:avLst/>
          </a:prstGeom>
          <a:noFill/>
          <a:ln>
            <a:noFill/>
          </a:ln>
        </p:spPr>
        <p:txBody>
          <a:bodyPr anchorCtr="0" anchor="t" bIns="51600" lIns="103225" spcFirstLastPara="1" rIns="103225" wrap="square" tIns="516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n-GB" sz="33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1"/>
          <p:cNvSpPr txBox="1"/>
          <p:nvPr/>
        </p:nvSpPr>
        <p:spPr>
          <a:xfrm>
            <a:off x="626414" y="7115036"/>
            <a:ext cx="612900" cy="3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51600" lIns="103225" spcFirstLastPara="1" rIns="103225" wrap="square" tIns="516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70004" y="3226087"/>
            <a:ext cx="12848100" cy="12627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 txBox="1"/>
          <p:nvPr>
            <p:ph type="title"/>
          </p:nvPr>
        </p:nvSpPr>
        <p:spPr>
          <a:xfrm>
            <a:off x="692077" y="667499"/>
            <a:ext cx="5957700" cy="12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" type="body"/>
          </p:nvPr>
        </p:nvSpPr>
        <p:spPr>
          <a:xfrm>
            <a:off x="692077" y="2157099"/>
            <a:ext cx="5957700" cy="44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572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600"/>
              <a:buChar char="–"/>
              <a:defRPr/>
            </a:lvl2pPr>
            <a:lvl3pPr indent="-43180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Char char="–"/>
              <a:defRPr/>
            </a:lvl3pPr>
            <a:lvl4pPr indent="-43180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200"/>
              <a:buChar char="–"/>
              <a:defRPr/>
            </a:lvl4pPr>
            <a:lvl5pPr indent="-40005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  <a:defRPr sz="1800"/>
            </a:lvl5pPr>
            <a:lvl6pPr indent="-40005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700"/>
              <a:buChar char="–"/>
              <a:defRPr sz="1800"/>
            </a:lvl6pPr>
            <a:lvl7pPr indent="-3746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300"/>
              <a:buChar char="–"/>
              <a:defRPr/>
            </a:lvl7pPr>
            <a:lvl8pPr indent="-3746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2300"/>
              <a:buChar char="–"/>
              <a:defRPr/>
            </a:lvl8pPr>
            <a:lvl9pPr indent="-3429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800"/>
              <a:buChar char="–"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2" type="body"/>
          </p:nvPr>
        </p:nvSpPr>
        <p:spPr>
          <a:xfrm>
            <a:off x="7138238" y="2157099"/>
            <a:ext cx="5957700" cy="44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572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600"/>
              <a:buChar char="–"/>
              <a:defRPr/>
            </a:lvl2pPr>
            <a:lvl3pPr indent="-43180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Char char="–"/>
              <a:defRPr/>
            </a:lvl3pPr>
            <a:lvl4pPr indent="-43180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200"/>
              <a:buChar char="–"/>
              <a:defRPr/>
            </a:lvl4pPr>
            <a:lvl5pPr indent="-40005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  <a:defRPr sz="1800"/>
            </a:lvl5pPr>
            <a:lvl6pPr indent="-40005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700"/>
              <a:buChar char="–"/>
              <a:defRPr sz="1800"/>
            </a:lvl6pPr>
            <a:lvl7pPr indent="-3746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300"/>
              <a:buChar char="–"/>
              <a:defRPr/>
            </a:lvl7pPr>
            <a:lvl8pPr indent="-3746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2300"/>
              <a:buChar char="–"/>
              <a:defRPr/>
            </a:lvl8pPr>
            <a:lvl9pPr indent="-3429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800"/>
              <a:buChar char="–"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22"/>
          <p:cNvSpPr txBox="1"/>
          <p:nvPr>
            <p:ph idx="3" type="title"/>
          </p:nvPr>
        </p:nvSpPr>
        <p:spPr>
          <a:xfrm>
            <a:off x="7138238" y="667499"/>
            <a:ext cx="5957700" cy="12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Setting tasks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type="title"/>
          </p:nvPr>
        </p:nvSpPr>
        <p:spPr>
          <a:xfrm>
            <a:off x="692077" y="667499"/>
            <a:ext cx="9952800" cy="12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" type="subTitle"/>
          </p:nvPr>
        </p:nvSpPr>
        <p:spPr>
          <a:xfrm>
            <a:off x="692077" y="2157099"/>
            <a:ext cx="4717200" cy="679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06450" lIns="206450" spcFirstLastPara="1" rIns="206450" wrap="square" tIns="2032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2" type="subTitle"/>
          </p:nvPr>
        </p:nvSpPr>
        <p:spPr>
          <a:xfrm>
            <a:off x="8377333" y="4006566"/>
            <a:ext cx="4718700" cy="591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06450" lIns="206450" spcFirstLastPara="1" rIns="206450" wrap="square" tIns="2032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1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3" type="body"/>
          </p:nvPr>
        </p:nvSpPr>
        <p:spPr>
          <a:xfrm>
            <a:off x="692077" y="3104931"/>
            <a:ext cx="5957700" cy="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572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600"/>
              <a:buChar char="–"/>
              <a:defRPr/>
            </a:lvl2pPr>
            <a:lvl3pPr indent="-43180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Char char="–"/>
              <a:defRPr/>
            </a:lvl3pPr>
            <a:lvl4pPr indent="-43180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200"/>
              <a:buChar char="–"/>
              <a:defRPr/>
            </a:lvl4pPr>
            <a:lvl5pPr indent="-40005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  <a:defRPr/>
            </a:lvl5pPr>
            <a:lvl6pPr indent="-40005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700"/>
              <a:buChar char="–"/>
              <a:defRPr/>
            </a:lvl6pPr>
            <a:lvl7pPr indent="-3746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300"/>
              <a:buChar char="–"/>
              <a:defRPr/>
            </a:lvl7pPr>
            <a:lvl8pPr indent="-3746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2300"/>
              <a:buChar char="–"/>
              <a:defRPr/>
            </a:lvl8pPr>
            <a:lvl9pPr indent="-3429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800"/>
              <a:buChar char="–"/>
              <a:defRPr/>
            </a:lvl9pPr>
          </a:lstStyle>
          <a:p/>
        </p:txBody>
      </p:sp>
      <p:sp>
        <p:nvSpPr>
          <p:cNvPr id="93" name="Google Shape;93;p23"/>
          <p:cNvSpPr txBox="1"/>
          <p:nvPr>
            <p:ph idx="4" type="subTitle"/>
          </p:nvPr>
        </p:nvSpPr>
        <p:spPr>
          <a:xfrm>
            <a:off x="692077" y="4006566"/>
            <a:ext cx="4717200" cy="679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06450" lIns="206450" spcFirstLastPara="1" rIns="206450" wrap="square" tIns="2032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4" name="Google Shape;94;p23"/>
          <p:cNvSpPr txBox="1"/>
          <p:nvPr>
            <p:ph idx="5" type="body"/>
          </p:nvPr>
        </p:nvSpPr>
        <p:spPr>
          <a:xfrm>
            <a:off x="692077" y="4954399"/>
            <a:ext cx="5957700" cy="7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572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600"/>
              <a:buChar char="–"/>
              <a:defRPr/>
            </a:lvl2pPr>
            <a:lvl3pPr indent="-43180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Char char="–"/>
              <a:defRPr/>
            </a:lvl3pPr>
            <a:lvl4pPr indent="-43180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200"/>
              <a:buChar char="–"/>
              <a:defRPr/>
            </a:lvl4pPr>
            <a:lvl5pPr indent="-40005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  <a:defRPr/>
            </a:lvl5pPr>
            <a:lvl6pPr indent="-40005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700"/>
              <a:buChar char="–"/>
              <a:defRPr/>
            </a:lvl6pPr>
            <a:lvl7pPr indent="-3746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300"/>
              <a:buChar char="–"/>
              <a:defRPr/>
            </a:lvl7pPr>
            <a:lvl8pPr indent="-3746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2300"/>
              <a:buChar char="–"/>
              <a:defRPr/>
            </a:lvl8pPr>
            <a:lvl9pPr indent="-3429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800"/>
              <a:buChar char="–"/>
              <a:defRPr/>
            </a:lvl9pPr>
          </a:lstStyle>
          <a:p/>
        </p:txBody>
      </p:sp>
      <p:sp>
        <p:nvSpPr>
          <p:cNvPr id="95" name="Google Shape;95;p23"/>
          <p:cNvSpPr txBox="1"/>
          <p:nvPr>
            <p:ph idx="6" type="subTitle"/>
          </p:nvPr>
        </p:nvSpPr>
        <p:spPr>
          <a:xfrm>
            <a:off x="8377333" y="4766310"/>
            <a:ext cx="4718700" cy="591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206450" lIns="206450" spcFirstLastPara="1" rIns="206450" wrap="square" tIns="2032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1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6" name="Google Shape;96;p23"/>
          <p:cNvSpPr txBox="1"/>
          <p:nvPr>
            <p:ph idx="7" type="subTitle"/>
          </p:nvPr>
        </p:nvSpPr>
        <p:spPr>
          <a:xfrm>
            <a:off x="8377333" y="5526052"/>
            <a:ext cx="4718700" cy="5916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206450" lIns="206450" spcFirstLastPara="1" rIns="206450" wrap="square" tIns="2032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21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97" name="Google Shape;97;p23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Multiple choice options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4"/>
          <p:cNvSpPr txBox="1"/>
          <p:nvPr>
            <p:ph type="title"/>
          </p:nvPr>
        </p:nvSpPr>
        <p:spPr>
          <a:xfrm>
            <a:off x="692077" y="667499"/>
            <a:ext cx="9952800" cy="12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9pPr>
          </a:lstStyle>
          <a:p/>
        </p:txBody>
      </p:sp>
      <p:sp>
        <p:nvSpPr>
          <p:cNvPr id="100" name="Google Shape;100;p24"/>
          <p:cNvSpPr txBox="1"/>
          <p:nvPr>
            <p:ph idx="1" type="subTitle"/>
          </p:nvPr>
        </p:nvSpPr>
        <p:spPr>
          <a:xfrm>
            <a:off x="692077" y="2157099"/>
            <a:ext cx="4717200" cy="679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206450" lIns="206450" spcFirstLastPara="1" rIns="206450" wrap="square" tIns="2032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01" name="Google Shape;101;p24"/>
          <p:cNvSpPr txBox="1"/>
          <p:nvPr>
            <p:ph idx="2" type="body"/>
          </p:nvPr>
        </p:nvSpPr>
        <p:spPr>
          <a:xfrm>
            <a:off x="692077" y="3104931"/>
            <a:ext cx="59577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572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600"/>
              <a:buChar char="–"/>
              <a:defRPr/>
            </a:lvl2pPr>
            <a:lvl3pPr indent="-43180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Char char="–"/>
              <a:defRPr/>
            </a:lvl3pPr>
            <a:lvl4pPr indent="-43180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200"/>
              <a:buChar char="–"/>
              <a:defRPr/>
            </a:lvl4pPr>
            <a:lvl5pPr indent="-40005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  <a:defRPr/>
            </a:lvl5pPr>
            <a:lvl6pPr indent="-40005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700"/>
              <a:buChar char="–"/>
              <a:defRPr/>
            </a:lvl6pPr>
            <a:lvl7pPr indent="-3746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300"/>
              <a:buChar char="–"/>
              <a:defRPr/>
            </a:lvl7pPr>
            <a:lvl8pPr indent="-3746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2300"/>
              <a:buChar char="–"/>
              <a:defRPr/>
            </a:lvl8pPr>
            <a:lvl9pPr indent="-3429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800"/>
              <a:buChar char="–"/>
              <a:defRPr/>
            </a:lvl9pPr>
          </a:lstStyle>
          <a:p/>
        </p:txBody>
      </p:sp>
      <p:sp>
        <p:nvSpPr>
          <p:cNvPr id="102" name="Google Shape;102;p24"/>
          <p:cNvSpPr txBox="1"/>
          <p:nvPr>
            <p:ph idx="3" type="subTitle"/>
          </p:nvPr>
        </p:nvSpPr>
        <p:spPr>
          <a:xfrm>
            <a:off x="7138276" y="2157099"/>
            <a:ext cx="4717200" cy="679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206450" lIns="206450" spcFirstLastPara="1" rIns="206450" wrap="square" tIns="2032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03" name="Google Shape;103;p24"/>
          <p:cNvSpPr txBox="1"/>
          <p:nvPr>
            <p:ph idx="4" type="body"/>
          </p:nvPr>
        </p:nvSpPr>
        <p:spPr>
          <a:xfrm>
            <a:off x="7138276" y="3104931"/>
            <a:ext cx="59577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572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600"/>
              <a:buChar char="–"/>
              <a:defRPr/>
            </a:lvl2pPr>
            <a:lvl3pPr indent="-43180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Char char="–"/>
              <a:defRPr/>
            </a:lvl3pPr>
            <a:lvl4pPr indent="-43180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200"/>
              <a:buChar char="–"/>
              <a:defRPr/>
            </a:lvl4pPr>
            <a:lvl5pPr indent="-40005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  <a:defRPr/>
            </a:lvl5pPr>
            <a:lvl6pPr indent="-40005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700"/>
              <a:buChar char="–"/>
              <a:defRPr/>
            </a:lvl6pPr>
            <a:lvl7pPr indent="-3746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300"/>
              <a:buChar char="–"/>
              <a:defRPr/>
            </a:lvl7pPr>
            <a:lvl8pPr indent="-3746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2300"/>
              <a:buChar char="–"/>
              <a:defRPr/>
            </a:lvl8pPr>
            <a:lvl9pPr indent="-3429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800"/>
              <a:buChar char="–"/>
              <a:defRPr/>
            </a:lvl9pPr>
          </a:lstStyle>
          <a:p/>
        </p:txBody>
      </p:sp>
      <p:sp>
        <p:nvSpPr>
          <p:cNvPr id="104" name="Google Shape;104;p24"/>
          <p:cNvSpPr txBox="1"/>
          <p:nvPr>
            <p:ph idx="5" type="subTitle"/>
          </p:nvPr>
        </p:nvSpPr>
        <p:spPr>
          <a:xfrm>
            <a:off x="692077" y="4428304"/>
            <a:ext cx="4717200" cy="679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206450" lIns="206450" spcFirstLastPara="1" rIns="206450" wrap="square" tIns="2032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05" name="Google Shape;105;p24"/>
          <p:cNvSpPr txBox="1"/>
          <p:nvPr>
            <p:ph idx="6" type="body"/>
          </p:nvPr>
        </p:nvSpPr>
        <p:spPr>
          <a:xfrm>
            <a:off x="692077" y="5376137"/>
            <a:ext cx="59577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572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600"/>
              <a:buChar char="–"/>
              <a:defRPr/>
            </a:lvl2pPr>
            <a:lvl3pPr indent="-43180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Char char="–"/>
              <a:defRPr/>
            </a:lvl3pPr>
            <a:lvl4pPr indent="-43180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200"/>
              <a:buChar char="–"/>
              <a:defRPr/>
            </a:lvl4pPr>
            <a:lvl5pPr indent="-40005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  <a:defRPr/>
            </a:lvl5pPr>
            <a:lvl6pPr indent="-40005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700"/>
              <a:buChar char="–"/>
              <a:defRPr/>
            </a:lvl6pPr>
            <a:lvl7pPr indent="-3746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300"/>
              <a:buChar char="–"/>
              <a:defRPr/>
            </a:lvl7pPr>
            <a:lvl8pPr indent="-3746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2300"/>
              <a:buChar char="–"/>
              <a:defRPr/>
            </a:lvl8pPr>
            <a:lvl9pPr indent="-3429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800"/>
              <a:buChar char="–"/>
              <a:defRPr/>
            </a:lvl9pPr>
          </a:lstStyle>
          <a:p/>
        </p:txBody>
      </p:sp>
      <p:sp>
        <p:nvSpPr>
          <p:cNvPr id="106" name="Google Shape;106;p24"/>
          <p:cNvSpPr txBox="1"/>
          <p:nvPr>
            <p:ph idx="7" type="subTitle"/>
          </p:nvPr>
        </p:nvSpPr>
        <p:spPr>
          <a:xfrm>
            <a:off x="7138276" y="4428304"/>
            <a:ext cx="4717200" cy="6798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206450" lIns="206450" spcFirstLastPara="1" rIns="206450" wrap="square" tIns="2032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07" name="Google Shape;107;p24"/>
          <p:cNvSpPr txBox="1"/>
          <p:nvPr>
            <p:ph idx="8" type="body"/>
          </p:nvPr>
        </p:nvSpPr>
        <p:spPr>
          <a:xfrm>
            <a:off x="7138276" y="5376137"/>
            <a:ext cx="59577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572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600"/>
              <a:buChar char="–"/>
              <a:defRPr/>
            </a:lvl2pPr>
            <a:lvl3pPr indent="-43180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Char char="–"/>
              <a:defRPr/>
            </a:lvl3pPr>
            <a:lvl4pPr indent="-43180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200"/>
              <a:buChar char="–"/>
              <a:defRPr/>
            </a:lvl4pPr>
            <a:lvl5pPr indent="-40005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  <a:defRPr/>
            </a:lvl5pPr>
            <a:lvl6pPr indent="-40005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700"/>
              <a:buChar char="–"/>
              <a:defRPr/>
            </a:lvl6pPr>
            <a:lvl7pPr indent="-3746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300"/>
              <a:buChar char="–"/>
              <a:defRPr/>
            </a:lvl7pPr>
            <a:lvl8pPr indent="-3746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2300"/>
              <a:buChar char="–"/>
              <a:defRPr/>
            </a:lvl8pPr>
            <a:lvl9pPr indent="-3429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800"/>
              <a:buChar char="–"/>
              <a:defRPr/>
            </a:lvl9pPr>
          </a:lstStyle>
          <a:p/>
        </p:txBody>
      </p:sp>
      <p:sp>
        <p:nvSpPr>
          <p:cNvPr id="108" name="Google Shape;108;p24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 column 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5"/>
          <p:cNvSpPr txBox="1"/>
          <p:nvPr>
            <p:ph type="title"/>
          </p:nvPr>
        </p:nvSpPr>
        <p:spPr>
          <a:xfrm>
            <a:off x="692077" y="669561"/>
            <a:ext cx="5957700" cy="12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  <a:defRPr sz="3600"/>
            </a:lvl9pPr>
          </a:lstStyle>
          <a:p/>
        </p:txBody>
      </p:sp>
      <p:sp>
        <p:nvSpPr>
          <p:cNvPr id="111" name="Google Shape;111;p25"/>
          <p:cNvSpPr txBox="1"/>
          <p:nvPr>
            <p:ph idx="1" type="body"/>
          </p:nvPr>
        </p:nvSpPr>
        <p:spPr>
          <a:xfrm>
            <a:off x="692077" y="2157099"/>
            <a:ext cx="5957700" cy="44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57200" lvl="1" marL="9144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600"/>
              <a:buChar char="–"/>
              <a:defRPr/>
            </a:lvl2pPr>
            <a:lvl3pPr indent="-431800" lvl="2" marL="1371600" rtl="0" algn="l">
              <a:lnSpc>
                <a:spcPct val="130000"/>
              </a:lnSpc>
              <a:spcBef>
                <a:spcPts val="1500"/>
              </a:spcBef>
              <a:spcAft>
                <a:spcPts val="0"/>
              </a:spcAft>
              <a:buSzPts val="3200"/>
              <a:buChar char="–"/>
              <a:defRPr/>
            </a:lvl3pPr>
            <a:lvl4pPr indent="-431800" lvl="3" marL="18288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3200"/>
              <a:buChar char="–"/>
              <a:defRPr/>
            </a:lvl4pPr>
            <a:lvl5pPr indent="-400050" lvl="4" marL="228600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00"/>
              <a:buChar char="–"/>
              <a:defRPr sz="1800"/>
            </a:lvl5pPr>
            <a:lvl6pPr indent="-400050" lvl="5" marL="27432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700"/>
              <a:buChar char="–"/>
              <a:defRPr sz="1800"/>
            </a:lvl6pPr>
            <a:lvl7pPr indent="-374650" lvl="6" marL="32004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300"/>
              <a:buChar char="–"/>
              <a:defRPr/>
            </a:lvl7pPr>
            <a:lvl8pPr indent="-374650" lvl="7" marL="36576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2300"/>
              <a:buChar char="–"/>
              <a:defRPr/>
            </a:lvl8pPr>
            <a:lvl9pPr indent="-342900" lvl="8" marL="4114800" rtl="0" algn="l">
              <a:lnSpc>
                <a:spcPct val="130000"/>
              </a:lnSpc>
              <a:spcBef>
                <a:spcPts val="600"/>
              </a:spcBef>
              <a:spcAft>
                <a:spcPts val="300"/>
              </a:spcAft>
              <a:buSzPts val="1800"/>
              <a:buChar char="–"/>
              <a:defRPr/>
            </a:lvl9pPr>
          </a:lstStyle>
          <a:p/>
        </p:txBody>
      </p:sp>
      <p:sp>
        <p:nvSpPr>
          <p:cNvPr id="112" name="Google Shape;112;p25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 txBox="1"/>
          <p:nvPr>
            <p:ph idx="1" type="body"/>
          </p:nvPr>
        </p:nvSpPr>
        <p:spPr>
          <a:xfrm>
            <a:off x="705685" y="6938595"/>
            <a:ext cx="5943900" cy="480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200"/>
            </a:lvl1pPr>
            <a:lvl2pPr indent="-457200" lvl="1" marL="914400" rtl="0" algn="l">
              <a:lnSpc>
                <a:spcPct val="130000"/>
              </a:lnSpc>
              <a:spcBef>
                <a:spcPts val="2300"/>
              </a:spcBef>
              <a:spcAft>
                <a:spcPts val="0"/>
              </a:spcAft>
              <a:buSzPts val="3600"/>
              <a:buChar char="–"/>
              <a:defRPr/>
            </a:lvl2pPr>
            <a:lvl3pPr indent="-431800" lvl="2" marL="1371600" rtl="0" algn="l">
              <a:lnSpc>
                <a:spcPct val="130000"/>
              </a:lnSpc>
              <a:spcBef>
                <a:spcPts val="2300"/>
              </a:spcBef>
              <a:spcAft>
                <a:spcPts val="0"/>
              </a:spcAft>
              <a:buSzPts val="3200"/>
              <a:buChar char="–"/>
              <a:defRPr/>
            </a:lvl3pPr>
            <a:lvl4pPr indent="-431800" lvl="3" marL="182880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SzPts val="3200"/>
              <a:buChar char="–"/>
              <a:defRPr/>
            </a:lvl4pPr>
            <a:lvl5pPr indent="-400050" lvl="4" marL="228600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SzPts val="2700"/>
              <a:buChar char="–"/>
              <a:defRPr/>
            </a:lvl5pPr>
            <a:lvl6pPr indent="-400050" lvl="5" marL="2743200" rtl="0" algn="l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2700"/>
              <a:buChar char="–"/>
              <a:defRPr/>
            </a:lvl6pPr>
            <a:lvl7pPr indent="-374650" lvl="6" marL="3200400" rtl="0" algn="l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SzPts val="2300"/>
              <a:buChar char="–"/>
              <a:defRPr/>
            </a:lvl7pPr>
            <a:lvl8pPr indent="-374650" lvl="7" marL="365760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SzPts val="2300"/>
              <a:buChar char="–"/>
              <a:defRPr/>
            </a:lvl8pPr>
            <a:lvl9pPr indent="-342900" lvl="8" marL="4114800" rtl="0" algn="l">
              <a:lnSpc>
                <a:spcPct val="130000"/>
              </a:lnSpc>
              <a:spcBef>
                <a:spcPts val="900"/>
              </a:spcBef>
              <a:spcAft>
                <a:spcPts val="500"/>
              </a:spcAft>
              <a:buSzPts val="1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470004" y="667499"/>
            <a:ext cx="12848100" cy="858900"/>
          </a:xfrm>
          <a:prstGeom prst="rect">
            <a:avLst/>
          </a:prstGeom>
        </p:spPr>
        <p:txBody>
          <a:bodyPr anchorCtr="0" anchor="t" bIns="137625" lIns="137625" spcFirstLastPara="1" rIns="137625" wrap="square" tIns="1376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470004" y="1728612"/>
            <a:ext cx="12848100" cy="5124300"/>
          </a:xfrm>
          <a:prstGeom prst="rect">
            <a:avLst/>
          </a:prstGeom>
        </p:spPr>
        <p:txBody>
          <a:bodyPr anchorCtr="0" anchor="t" bIns="137625" lIns="137625" spcFirstLastPara="1" rIns="137625" wrap="square" tIns="137625">
            <a:no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1pPr>
            <a:lvl2pPr indent="-361950" lvl="1" marL="914400">
              <a:spcBef>
                <a:spcPts val="2400"/>
              </a:spcBef>
              <a:spcAft>
                <a:spcPts val="0"/>
              </a:spcAft>
              <a:buSzPts val="2100"/>
              <a:buChar char="○"/>
              <a:defRPr/>
            </a:lvl2pPr>
            <a:lvl3pPr indent="-361950" lvl="2" marL="1371600">
              <a:spcBef>
                <a:spcPts val="2400"/>
              </a:spcBef>
              <a:spcAft>
                <a:spcPts val="0"/>
              </a:spcAft>
              <a:buSzPts val="2100"/>
              <a:buChar char="■"/>
              <a:defRPr/>
            </a:lvl3pPr>
            <a:lvl4pPr indent="-361950" lvl="3" marL="1828800">
              <a:spcBef>
                <a:spcPts val="2400"/>
              </a:spcBef>
              <a:spcAft>
                <a:spcPts val="0"/>
              </a:spcAft>
              <a:buSzPts val="2100"/>
              <a:buChar char="●"/>
              <a:defRPr/>
            </a:lvl4pPr>
            <a:lvl5pPr indent="-361950" lvl="4" marL="2286000">
              <a:spcBef>
                <a:spcPts val="2400"/>
              </a:spcBef>
              <a:spcAft>
                <a:spcPts val="0"/>
              </a:spcAft>
              <a:buSzPts val="2100"/>
              <a:buChar char="○"/>
              <a:defRPr/>
            </a:lvl5pPr>
            <a:lvl6pPr indent="-361950" lvl="5" marL="2743200">
              <a:spcBef>
                <a:spcPts val="2400"/>
              </a:spcBef>
              <a:spcAft>
                <a:spcPts val="0"/>
              </a:spcAft>
              <a:buSzPts val="2100"/>
              <a:buChar char="■"/>
              <a:defRPr/>
            </a:lvl6pPr>
            <a:lvl7pPr indent="-361950" lvl="6" marL="3200400">
              <a:spcBef>
                <a:spcPts val="2400"/>
              </a:spcBef>
              <a:spcAft>
                <a:spcPts val="0"/>
              </a:spcAft>
              <a:buSzPts val="2100"/>
              <a:buChar char="●"/>
              <a:defRPr/>
            </a:lvl7pPr>
            <a:lvl8pPr indent="-361950" lvl="7" marL="3657600">
              <a:spcBef>
                <a:spcPts val="2400"/>
              </a:spcBef>
              <a:spcAft>
                <a:spcPts val="0"/>
              </a:spcAft>
              <a:buSzPts val="2100"/>
              <a:buChar char="○"/>
              <a:defRPr/>
            </a:lvl8pPr>
            <a:lvl9pPr indent="-361950" lvl="8" marL="4114800">
              <a:spcBef>
                <a:spcPts val="2400"/>
              </a:spcBef>
              <a:spcAft>
                <a:spcPts val="2400"/>
              </a:spcAft>
              <a:buSzPts val="21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470004" y="667499"/>
            <a:ext cx="12848100" cy="858900"/>
          </a:xfrm>
          <a:prstGeom prst="rect">
            <a:avLst/>
          </a:prstGeom>
        </p:spPr>
        <p:txBody>
          <a:bodyPr anchorCtr="0" anchor="t" bIns="137625" lIns="137625" spcFirstLastPara="1" rIns="137625" wrap="square" tIns="1376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470004" y="1728612"/>
            <a:ext cx="6031200" cy="5124300"/>
          </a:xfrm>
          <a:prstGeom prst="rect">
            <a:avLst/>
          </a:prstGeom>
        </p:spPr>
        <p:txBody>
          <a:bodyPr anchorCtr="0" anchor="t" bIns="137625" lIns="137625" spcFirstLastPara="1" rIns="137625" wrap="square" tIns="137625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42900" lvl="1" marL="914400">
              <a:spcBef>
                <a:spcPts val="24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24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24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24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24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24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24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2400"/>
              </a:spcBef>
              <a:spcAft>
                <a:spcPts val="24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7286650" y="1728612"/>
            <a:ext cx="6031200" cy="5124300"/>
          </a:xfrm>
          <a:prstGeom prst="rect">
            <a:avLst/>
          </a:prstGeom>
        </p:spPr>
        <p:txBody>
          <a:bodyPr anchorCtr="0" anchor="t" bIns="137625" lIns="137625" spcFirstLastPara="1" rIns="137625" wrap="square" tIns="137625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42900" lvl="1" marL="914400">
              <a:spcBef>
                <a:spcPts val="24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24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24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24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24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24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24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2400"/>
              </a:spcBef>
              <a:spcAft>
                <a:spcPts val="24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470004" y="667499"/>
            <a:ext cx="12848100" cy="858900"/>
          </a:xfrm>
          <a:prstGeom prst="rect">
            <a:avLst/>
          </a:prstGeom>
        </p:spPr>
        <p:txBody>
          <a:bodyPr anchorCtr="0" anchor="t" bIns="137625" lIns="137625" spcFirstLastPara="1" rIns="137625" wrap="square" tIns="1376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470004" y="833351"/>
            <a:ext cx="4234200" cy="1133400"/>
          </a:xfrm>
          <a:prstGeom prst="rect">
            <a:avLst/>
          </a:prstGeom>
        </p:spPr>
        <p:txBody>
          <a:bodyPr anchorCtr="0" anchor="b" bIns="137625" lIns="137625" spcFirstLastPara="1" rIns="137625" wrap="square" tIns="1376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470004" y="2084278"/>
            <a:ext cx="4234200" cy="4768800"/>
          </a:xfrm>
          <a:prstGeom prst="rect">
            <a:avLst/>
          </a:prstGeom>
        </p:spPr>
        <p:txBody>
          <a:bodyPr anchorCtr="0" anchor="t" bIns="137625" lIns="137625" spcFirstLastPara="1" rIns="137625" wrap="square" tIns="1376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42900" lvl="1" marL="914400">
              <a:spcBef>
                <a:spcPts val="2400"/>
              </a:spcBef>
              <a:spcAft>
                <a:spcPts val="0"/>
              </a:spcAft>
              <a:buSzPts val="1800"/>
              <a:buChar char="○"/>
              <a:defRPr sz="1800"/>
            </a:lvl2pPr>
            <a:lvl3pPr indent="-342900" lvl="2" marL="1371600">
              <a:spcBef>
                <a:spcPts val="240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240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>
              <a:spcBef>
                <a:spcPts val="240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>
              <a:spcBef>
                <a:spcPts val="240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>
              <a:spcBef>
                <a:spcPts val="240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>
              <a:spcBef>
                <a:spcPts val="240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>
              <a:spcBef>
                <a:spcPts val="2400"/>
              </a:spcBef>
              <a:spcAft>
                <a:spcPts val="24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739235" y="675186"/>
            <a:ext cx="9601800" cy="61359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6894000" y="-187"/>
            <a:ext cx="6894000" cy="7714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37625" lIns="137625" spcFirstLastPara="1" rIns="137625" wrap="square" tIns="1376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00341" y="1849655"/>
            <a:ext cx="6099600" cy="2223300"/>
          </a:xfrm>
          <a:prstGeom prst="rect">
            <a:avLst/>
          </a:prstGeom>
        </p:spPr>
        <p:txBody>
          <a:bodyPr anchorCtr="0" anchor="b" bIns="137625" lIns="137625" spcFirstLastPara="1" rIns="137625" wrap="square" tIns="1376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 algn="ctr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00341" y="4204367"/>
            <a:ext cx="6099600" cy="1852500"/>
          </a:xfrm>
          <a:prstGeom prst="rect">
            <a:avLst/>
          </a:prstGeom>
        </p:spPr>
        <p:txBody>
          <a:bodyPr anchorCtr="0" anchor="t" bIns="137625" lIns="137625" spcFirstLastPara="1" rIns="137625" wrap="square" tIns="1376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7448144" y="1086049"/>
            <a:ext cx="5785800" cy="55422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indent="-400050" lvl="0" marL="457200">
              <a:spcBef>
                <a:spcPts val="0"/>
              </a:spcBef>
              <a:spcAft>
                <a:spcPts val="0"/>
              </a:spcAft>
              <a:buSzPts val="2700"/>
              <a:buChar char="●"/>
              <a:defRPr/>
            </a:lvl1pPr>
            <a:lvl2pPr indent="-361950" lvl="1" marL="914400">
              <a:spcBef>
                <a:spcPts val="2400"/>
              </a:spcBef>
              <a:spcAft>
                <a:spcPts val="0"/>
              </a:spcAft>
              <a:buSzPts val="2100"/>
              <a:buChar char="○"/>
              <a:defRPr/>
            </a:lvl2pPr>
            <a:lvl3pPr indent="-361950" lvl="2" marL="1371600">
              <a:spcBef>
                <a:spcPts val="2400"/>
              </a:spcBef>
              <a:spcAft>
                <a:spcPts val="0"/>
              </a:spcAft>
              <a:buSzPts val="2100"/>
              <a:buChar char="■"/>
              <a:defRPr/>
            </a:lvl3pPr>
            <a:lvl4pPr indent="-361950" lvl="3" marL="1828800">
              <a:spcBef>
                <a:spcPts val="2400"/>
              </a:spcBef>
              <a:spcAft>
                <a:spcPts val="0"/>
              </a:spcAft>
              <a:buSzPts val="2100"/>
              <a:buChar char="●"/>
              <a:defRPr/>
            </a:lvl4pPr>
            <a:lvl5pPr indent="-361950" lvl="4" marL="2286000">
              <a:spcBef>
                <a:spcPts val="2400"/>
              </a:spcBef>
              <a:spcAft>
                <a:spcPts val="0"/>
              </a:spcAft>
              <a:buSzPts val="2100"/>
              <a:buChar char="○"/>
              <a:defRPr/>
            </a:lvl5pPr>
            <a:lvl6pPr indent="-361950" lvl="5" marL="2743200">
              <a:spcBef>
                <a:spcPts val="2400"/>
              </a:spcBef>
              <a:spcAft>
                <a:spcPts val="0"/>
              </a:spcAft>
              <a:buSzPts val="2100"/>
              <a:buChar char="■"/>
              <a:defRPr/>
            </a:lvl6pPr>
            <a:lvl7pPr indent="-361950" lvl="6" marL="3200400">
              <a:spcBef>
                <a:spcPts val="2400"/>
              </a:spcBef>
              <a:spcAft>
                <a:spcPts val="0"/>
              </a:spcAft>
              <a:buSzPts val="2100"/>
              <a:buChar char="●"/>
              <a:defRPr/>
            </a:lvl7pPr>
            <a:lvl8pPr indent="-361950" lvl="7" marL="3657600">
              <a:spcBef>
                <a:spcPts val="2400"/>
              </a:spcBef>
              <a:spcAft>
                <a:spcPts val="0"/>
              </a:spcAft>
              <a:buSzPts val="2100"/>
              <a:buChar char="○"/>
              <a:defRPr/>
            </a:lvl8pPr>
            <a:lvl9pPr indent="-361950" lvl="8" marL="4114800">
              <a:spcBef>
                <a:spcPts val="2400"/>
              </a:spcBef>
              <a:spcAft>
                <a:spcPts val="2400"/>
              </a:spcAft>
              <a:buSzPts val="21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470004" y="6345492"/>
            <a:ext cx="9045300" cy="9075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0004" y="667499"/>
            <a:ext cx="12848100" cy="8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37625" lIns="137625" spcFirstLastPara="1" rIns="137625" wrap="square" tIns="1376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0004" y="1728612"/>
            <a:ext cx="12848100" cy="512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37625" lIns="137625" spcFirstLastPara="1" rIns="137625" wrap="square" tIns="137625">
            <a:noAutofit/>
          </a:bodyPr>
          <a:lstStyle>
            <a:lvl1pPr indent="-4000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  <a:defRPr sz="2700">
                <a:solidFill>
                  <a:schemeClr val="dk2"/>
                </a:solidFill>
              </a:defRPr>
            </a:lvl1pPr>
            <a:lvl2pPr indent="-361950" lvl="1" marL="9144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2"/>
              </a:buClr>
              <a:buSzPts val="2100"/>
              <a:buChar char="○"/>
              <a:defRPr sz="2100">
                <a:solidFill>
                  <a:schemeClr val="dk2"/>
                </a:solidFill>
              </a:defRPr>
            </a:lvl2pPr>
            <a:lvl3pPr indent="-361950" lvl="2" marL="13716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2"/>
              </a:buClr>
              <a:buSzPts val="2100"/>
              <a:buChar char="■"/>
              <a:defRPr sz="2100">
                <a:solidFill>
                  <a:schemeClr val="dk2"/>
                </a:solidFill>
              </a:defRPr>
            </a:lvl3pPr>
            <a:lvl4pPr indent="-361950" lvl="3" marL="18288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4pPr>
            <a:lvl5pPr indent="-361950" lvl="4" marL="22860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2"/>
              </a:buClr>
              <a:buSzPts val="2100"/>
              <a:buChar char="○"/>
              <a:defRPr sz="2100">
                <a:solidFill>
                  <a:schemeClr val="dk2"/>
                </a:solidFill>
              </a:defRPr>
            </a:lvl5pPr>
            <a:lvl6pPr indent="-361950" lvl="5" marL="27432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2"/>
              </a:buClr>
              <a:buSzPts val="2100"/>
              <a:buChar char="■"/>
              <a:defRPr sz="2100">
                <a:solidFill>
                  <a:schemeClr val="dk2"/>
                </a:solidFill>
              </a:defRPr>
            </a:lvl6pPr>
            <a:lvl7pPr indent="-361950" lvl="6" marL="32004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2"/>
              </a:buClr>
              <a:buSzPts val="2100"/>
              <a:buChar char="●"/>
              <a:defRPr sz="2100">
                <a:solidFill>
                  <a:schemeClr val="dk2"/>
                </a:solidFill>
              </a:defRPr>
            </a:lvl7pPr>
            <a:lvl8pPr indent="-361950" lvl="7" marL="36576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2"/>
              </a:buClr>
              <a:buSzPts val="2100"/>
              <a:buChar char="○"/>
              <a:defRPr sz="2100">
                <a:solidFill>
                  <a:schemeClr val="dk2"/>
                </a:solidFill>
              </a:defRPr>
            </a:lvl8pPr>
            <a:lvl9pPr indent="-361950" lvl="8" marL="4114800">
              <a:lnSpc>
                <a:spcPct val="115000"/>
              </a:lnSpc>
              <a:spcBef>
                <a:spcPts val="2400"/>
              </a:spcBef>
              <a:spcAft>
                <a:spcPts val="2400"/>
              </a:spcAft>
              <a:buClr>
                <a:schemeClr val="dk2"/>
              </a:buClr>
              <a:buSzPts val="2100"/>
              <a:buChar char="■"/>
              <a:defRPr sz="21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2775399" y="6994417"/>
            <a:ext cx="8274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37625" lIns="137625" spcFirstLastPara="1" rIns="137625" wrap="square" tIns="137625">
            <a:noAutofit/>
          </a:bodyPr>
          <a:lstStyle>
            <a:lvl1pPr lvl="0" algn="r">
              <a:buNone/>
              <a:defRPr sz="1500">
                <a:solidFill>
                  <a:schemeClr val="dk2"/>
                </a:solidFill>
              </a:defRPr>
            </a:lvl1pPr>
            <a:lvl2pPr lvl="1" algn="r">
              <a:buNone/>
              <a:defRPr sz="1500">
                <a:solidFill>
                  <a:schemeClr val="dk2"/>
                </a:solidFill>
              </a:defRPr>
            </a:lvl2pPr>
            <a:lvl3pPr lvl="2" algn="r">
              <a:buNone/>
              <a:defRPr sz="1500">
                <a:solidFill>
                  <a:schemeClr val="dk2"/>
                </a:solidFill>
              </a:defRPr>
            </a:lvl3pPr>
            <a:lvl4pPr lvl="3" algn="r">
              <a:buNone/>
              <a:defRPr sz="1500">
                <a:solidFill>
                  <a:schemeClr val="dk2"/>
                </a:solidFill>
              </a:defRPr>
            </a:lvl4pPr>
            <a:lvl5pPr lvl="4" algn="r">
              <a:buNone/>
              <a:defRPr sz="1500">
                <a:solidFill>
                  <a:schemeClr val="dk2"/>
                </a:solidFill>
              </a:defRPr>
            </a:lvl5pPr>
            <a:lvl6pPr lvl="5" algn="r">
              <a:buNone/>
              <a:defRPr sz="1500">
                <a:solidFill>
                  <a:schemeClr val="dk2"/>
                </a:solidFill>
              </a:defRPr>
            </a:lvl6pPr>
            <a:lvl7pPr lvl="6" algn="r">
              <a:buNone/>
              <a:defRPr sz="1500">
                <a:solidFill>
                  <a:schemeClr val="dk2"/>
                </a:solidFill>
              </a:defRPr>
            </a:lvl7pPr>
            <a:lvl8pPr lvl="7" algn="r">
              <a:buNone/>
              <a:defRPr sz="1500">
                <a:solidFill>
                  <a:schemeClr val="dk2"/>
                </a:solidFill>
              </a:defRPr>
            </a:lvl8pPr>
            <a:lvl9pPr lvl="8" algn="r">
              <a:buNone/>
              <a:defRPr sz="1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92077" y="667499"/>
            <a:ext cx="9952800" cy="122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Montserrat"/>
              <a:buNone/>
              <a:defRPr b="1" i="0" sz="50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Montserrat Medium"/>
              <a:buNone/>
              <a:defRPr b="0" i="0" sz="63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Montserrat Medium"/>
              <a:buNone/>
              <a:defRPr b="0" i="0" sz="63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Montserrat Medium"/>
              <a:buNone/>
              <a:defRPr b="0" i="0" sz="63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Montserrat Medium"/>
              <a:buNone/>
              <a:defRPr b="0" i="0" sz="63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Montserrat Medium"/>
              <a:buNone/>
              <a:defRPr b="0" i="0" sz="63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Montserrat Medium"/>
              <a:buNone/>
              <a:defRPr b="0" i="0" sz="63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Montserrat Medium"/>
              <a:buNone/>
              <a:defRPr b="0" i="0" sz="63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300"/>
              <a:buFont typeface="Montserrat Medium"/>
              <a:buNone/>
              <a:defRPr b="0" i="0" sz="63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92077" y="2157099"/>
            <a:ext cx="12403800" cy="447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57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Char char="●"/>
              <a:defRPr b="0" i="0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57200" lvl="1" marL="914400" marR="0" rtl="0" algn="l">
              <a:lnSpc>
                <a:spcPct val="130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Montserrat"/>
              <a:buChar char="–"/>
              <a:defRPr b="0" i="0" sz="3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31800" lvl="2" marL="1371600" marR="0" rtl="0" algn="l">
              <a:lnSpc>
                <a:spcPct val="130000"/>
              </a:lnSpc>
              <a:spcBef>
                <a:spcPts val="23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31800" lvl="3" marL="1828800" marR="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0050" lvl="4" marL="2286000" marR="0" rtl="0" algn="l">
              <a:lnSpc>
                <a:spcPct val="130000"/>
              </a:lnSpc>
              <a:spcBef>
                <a:spcPts val="180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Montserrat"/>
              <a:buChar char="–"/>
              <a:defRPr b="0" i="0" sz="27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0050" lvl="5" marL="2743200" marR="0" rtl="0" algn="l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Montserrat"/>
              <a:buChar char="–"/>
              <a:defRPr b="0" i="0" sz="27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74650" lvl="6" marL="3200400" marR="0" rtl="0" algn="l">
              <a:lnSpc>
                <a:spcPct val="130000"/>
              </a:lnSpc>
              <a:spcBef>
                <a:spcPts val="14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–"/>
              <a:defRPr b="0" i="0" sz="23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74650" lvl="7" marL="3657600" marR="0" rtl="0" algn="l">
              <a:lnSpc>
                <a:spcPct val="13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300"/>
              <a:buFont typeface="Montserrat"/>
              <a:buChar char="–"/>
              <a:defRPr b="0" i="0" sz="23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42900" lvl="8" marL="4114800" marR="0" rtl="0" algn="l">
              <a:lnSpc>
                <a:spcPct val="130000"/>
              </a:lnSpc>
              <a:spcBef>
                <a:spcPts val="900"/>
              </a:spcBef>
              <a:spcAft>
                <a:spcPts val="500"/>
              </a:spcAft>
              <a:buClr>
                <a:schemeClr val="dk2"/>
              </a:buClr>
              <a:buSzPts val="1800"/>
              <a:buFont typeface="Montserrat"/>
              <a:buChar char="–"/>
              <a:defRPr b="0" i="0" sz="1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692070" y="7189568"/>
            <a:ext cx="1085700" cy="27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Montserrat Medium"/>
              <a:buNone/>
              <a:defRPr b="0" i="0" sz="12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3124760" y="6754035"/>
            <a:ext cx="336618" cy="62872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654">
          <p15:clr>
            <a:srgbClr val="EA4335"/>
          </p15:clr>
        </p15:guide>
        <p15:guide id="2" pos="12374">
          <p15:clr>
            <a:srgbClr val="EA4335"/>
          </p15:clr>
        </p15:guide>
        <p15:guide id="3" orient="horz" pos="631">
          <p15:clr>
            <a:srgbClr val="EA4335"/>
          </p15:clr>
        </p15:guide>
        <p15:guide id="4" orient="horz" pos="2038">
          <p15:clr>
            <a:srgbClr val="EA4335"/>
          </p15:clr>
        </p15:guide>
        <p15:guide id="5" orient="horz" pos="6264">
          <p15:clr>
            <a:srgbClr val="EA4335"/>
          </p15:clr>
        </p15:guide>
        <p15:guide id="6" orient="horz" pos="6793">
          <p15:clr>
            <a:srgbClr val="EA4335"/>
          </p15:clr>
        </p15:guide>
        <p15:guide id="7" orient="horz" pos="1558">
          <p15:clr>
            <a:srgbClr val="EA4335"/>
          </p15:clr>
        </p15:guide>
        <p15:guide id="8" pos="6283">
          <p15:clr>
            <a:srgbClr val="EA4335"/>
          </p15:clr>
        </p15:guide>
        <p15:guide id="9" pos="6745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/>
          <p:nvPr>
            <p:ph idx="4294967295" type="ctrTitle"/>
          </p:nvPr>
        </p:nvSpPr>
        <p:spPr>
          <a:xfrm>
            <a:off x="692077" y="2157099"/>
            <a:ext cx="12403800" cy="27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800"/>
              <a:buFont typeface="Montserrat SemiBold"/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To add a 1-digit number to a teens number using a known fact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27"/>
          <p:cNvSpPr txBox="1"/>
          <p:nvPr>
            <p:ph idx="4294967295" type="subTitle"/>
          </p:nvPr>
        </p:nvSpPr>
        <p:spPr>
          <a:xfrm>
            <a:off x="692077" y="667499"/>
            <a:ext cx="12403800" cy="11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1" name="Google Shape;121;p27"/>
          <p:cNvSpPr txBox="1"/>
          <p:nvPr>
            <p:ph idx="4294967295" type="subTitle"/>
          </p:nvPr>
        </p:nvSpPr>
        <p:spPr>
          <a:xfrm>
            <a:off x="692077" y="6157854"/>
            <a:ext cx="5957700" cy="9291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GB">
                <a:solidFill>
                  <a:srgbClr val="4B3241"/>
                </a:solidFill>
              </a:rPr>
              <a:t>Miss Charlton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8"/>
          <p:cNvSpPr/>
          <p:nvPr/>
        </p:nvSpPr>
        <p:spPr>
          <a:xfrm>
            <a:off x="377440" y="117753"/>
            <a:ext cx="13032900" cy="9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51600" lIns="103225" spcFirstLastPara="1" rIns="103225" wrap="square" tIns="516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i="0" lang="en-GB" sz="5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 </a:t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8"/>
          <p:cNvSpPr/>
          <p:nvPr/>
        </p:nvSpPr>
        <p:spPr>
          <a:xfrm>
            <a:off x="1250386" y="-1865676"/>
            <a:ext cx="878653" cy="129982"/>
          </a:xfrm>
          <a:custGeom>
            <a:rect b="b" l="l" r="r" t="t"/>
            <a:pathLst>
              <a:path extrusionOk="0" h="4622" w="31078">
                <a:moveTo>
                  <a:pt x="31078" y="2988"/>
                </a:moveTo>
                <a:cubicBezTo>
                  <a:pt x="27470" y="2988"/>
                  <a:pt x="23820" y="5060"/>
                  <a:pt x="20320" y="4184"/>
                </a:cubicBezTo>
                <a:cubicBezTo>
                  <a:pt x="17875" y="3572"/>
                  <a:pt x="15668" y="1793"/>
                  <a:pt x="13148" y="1793"/>
                </a:cubicBezTo>
                <a:cubicBezTo>
                  <a:pt x="8725" y="1793"/>
                  <a:pt x="3128" y="3128"/>
                  <a:pt x="0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3225" lIns="103225" spcFirstLastPara="1" rIns="103225" wrap="square" tIns="103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350" y="1280372"/>
            <a:ext cx="4093130" cy="5486080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28"/>
          <p:cNvSpPr txBox="1"/>
          <p:nvPr/>
        </p:nvSpPr>
        <p:spPr>
          <a:xfrm>
            <a:off x="7593987" y="1188451"/>
            <a:ext cx="4761600" cy="53379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3225" lIns="103225" spcFirstLastPara="1" rIns="103225" wrap="square" tIns="103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number bond would help you solve each equation?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+ 3 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+ 4 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 + 2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8"/>
          <p:cNvSpPr txBox="1"/>
          <p:nvPr/>
        </p:nvSpPr>
        <p:spPr>
          <a:xfrm>
            <a:off x="457200" y="7057525"/>
            <a:ext cx="3000000" cy="2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1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1167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/>
          <p:nvPr/>
        </p:nvSpPr>
        <p:spPr>
          <a:xfrm>
            <a:off x="377440" y="117753"/>
            <a:ext cx="13032900" cy="9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51600" lIns="103225" spcFirstLastPara="1" rIns="103225" wrap="square" tIns="516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0"/>
              <a:buFont typeface="Arial"/>
              <a:buNone/>
            </a:pPr>
            <a:r>
              <a:rPr b="1" lang="en-GB" sz="5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Answers</a:t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9"/>
          <p:cNvSpPr/>
          <p:nvPr/>
        </p:nvSpPr>
        <p:spPr>
          <a:xfrm>
            <a:off x="1250386" y="-1865676"/>
            <a:ext cx="878653" cy="129982"/>
          </a:xfrm>
          <a:custGeom>
            <a:rect b="b" l="l" r="r" t="t"/>
            <a:pathLst>
              <a:path extrusionOk="0" h="4622" w="31078">
                <a:moveTo>
                  <a:pt x="31078" y="2988"/>
                </a:moveTo>
                <a:cubicBezTo>
                  <a:pt x="27470" y="2988"/>
                  <a:pt x="23820" y="5060"/>
                  <a:pt x="20320" y="4184"/>
                </a:cubicBezTo>
                <a:cubicBezTo>
                  <a:pt x="17875" y="3572"/>
                  <a:pt x="15668" y="1793"/>
                  <a:pt x="13148" y="1793"/>
                </a:cubicBezTo>
                <a:cubicBezTo>
                  <a:pt x="8725" y="1793"/>
                  <a:pt x="3128" y="3128"/>
                  <a:pt x="0" y="0"/>
                </a:cubicBez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3225" lIns="103225" spcFirstLastPara="1" rIns="103225" wrap="square" tIns="103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7" name="Google Shape;137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350" y="1280372"/>
            <a:ext cx="4093130" cy="548608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9"/>
          <p:cNvSpPr txBox="1"/>
          <p:nvPr/>
        </p:nvSpPr>
        <p:spPr>
          <a:xfrm>
            <a:off x="7559037" y="1188451"/>
            <a:ext cx="4761600" cy="53379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03225" lIns="103225" spcFirstLastPara="1" rIns="103225" wrap="square" tIns="103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Which number bond would help you solve each equation?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+ 3 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+ 4 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 + 2</a:t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9"/>
          <p:cNvSpPr/>
          <p:nvPr/>
        </p:nvSpPr>
        <p:spPr>
          <a:xfrm>
            <a:off x="7537655" y="3658231"/>
            <a:ext cx="1272000" cy="7095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3225" lIns="103225" spcFirstLastPara="1" rIns="103225" wrap="square" tIns="103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29"/>
          <p:cNvSpPr/>
          <p:nvPr/>
        </p:nvSpPr>
        <p:spPr>
          <a:xfrm>
            <a:off x="7537655" y="4572072"/>
            <a:ext cx="1272000" cy="7095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3225" lIns="103225" spcFirstLastPara="1" rIns="103225" wrap="square" tIns="103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9"/>
          <p:cNvSpPr/>
          <p:nvPr/>
        </p:nvSpPr>
        <p:spPr>
          <a:xfrm>
            <a:off x="7537655" y="5513965"/>
            <a:ext cx="1272000" cy="709500"/>
          </a:xfrm>
          <a:prstGeom prst="ellipse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103225" lIns="103225" spcFirstLastPara="1" rIns="103225" wrap="square" tIns="103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42" name="Google Shape;142;p29"/>
          <p:cNvCxnSpPr>
            <a:stCxn id="139" idx="2"/>
            <a:endCxn id="137" idx="3"/>
          </p:cNvCxnSpPr>
          <p:nvPr/>
        </p:nvCxnSpPr>
        <p:spPr>
          <a:xfrm flipH="1">
            <a:off x="4265555" y="4012981"/>
            <a:ext cx="3272100" cy="10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29"/>
          <p:cNvCxnSpPr>
            <a:stCxn id="141" idx="2"/>
          </p:cNvCxnSpPr>
          <p:nvPr/>
        </p:nvCxnSpPr>
        <p:spPr>
          <a:xfrm rot="10800000">
            <a:off x="4286855" y="1605715"/>
            <a:ext cx="3250800" cy="42630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29"/>
          <p:cNvCxnSpPr>
            <a:stCxn id="140" idx="2"/>
          </p:cNvCxnSpPr>
          <p:nvPr/>
        </p:nvCxnSpPr>
        <p:spPr>
          <a:xfrm flipH="1">
            <a:off x="4182155" y="4926822"/>
            <a:ext cx="3355500" cy="107850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5" name="Google Shape;145;p29"/>
          <p:cNvSpPr txBox="1"/>
          <p:nvPr/>
        </p:nvSpPr>
        <p:spPr>
          <a:xfrm>
            <a:off x="3520678" y="1403918"/>
            <a:ext cx="9612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3225" lIns="103225" spcFirstLastPara="1" rIns="103225" wrap="square" tIns="103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19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29"/>
          <p:cNvSpPr txBox="1"/>
          <p:nvPr/>
        </p:nvSpPr>
        <p:spPr>
          <a:xfrm>
            <a:off x="3444851" y="3665036"/>
            <a:ext cx="9612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3225" lIns="103225" spcFirstLastPara="1" rIns="103225" wrap="square" tIns="103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19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29"/>
          <p:cNvSpPr txBox="1"/>
          <p:nvPr/>
        </p:nvSpPr>
        <p:spPr>
          <a:xfrm>
            <a:off x="3444851" y="5926154"/>
            <a:ext cx="961200" cy="601500"/>
          </a:xfrm>
          <a:prstGeom prst="rect">
            <a:avLst/>
          </a:prstGeom>
          <a:noFill/>
          <a:ln>
            <a:noFill/>
          </a:ln>
        </p:spPr>
        <p:txBody>
          <a:bodyPr anchorCtr="0" anchor="t" bIns="103225" lIns="103225" spcFirstLastPara="1" rIns="103225" wrap="square" tIns="1032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Montserrat"/>
                <a:ea typeface="Montserrat"/>
                <a:cs typeface="Montserrat"/>
                <a:sym typeface="Montserrat"/>
              </a:rPr>
              <a:t>19</a:t>
            </a:r>
            <a:endParaRPr sz="3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9"/>
          <p:cNvSpPr txBox="1"/>
          <p:nvPr/>
        </p:nvSpPr>
        <p:spPr>
          <a:xfrm>
            <a:off x="381000" y="7170600"/>
            <a:ext cx="3000000" cy="40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167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1167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