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69fb2a76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e69fb2a76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e69fb2a76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8e69fb2a76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1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b="1"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55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rgbClr val="4B3241"/>
                </a:solidFill>
              </a:rPr>
              <a:t>Using arrays to represent the 3 and 4 times table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5" name="Google Shape;155;p28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21408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Brinkworth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294" y="277300"/>
            <a:ext cx="4606050" cy="13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sp>
        <p:nvSpPr>
          <p:cNvPr id="165" name="Google Shape;165;p29"/>
          <p:cNvSpPr txBox="1"/>
          <p:nvPr/>
        </p:nvSpPr>
        <p:spPr>
          <a:xfrm>
            <a:off x="97575" y="81625"/>
            <a:ext cx="80509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sng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 A  </a:t>
            </a:r>
            <a:endParaRPr b="1" i="0" sz="21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i="0" sz="2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450" y="3110281"/>
            <a:ext cx="4310888" cy="1350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050" y="1627325"/>
            <a:ext cx="4310888" cy="148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518" y="2618744"/>
            <a:ext cx="4896695" cy="195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GB" sz="700"/>
              <a:t>‹#›</a:t>
            </a:fld>
            <a:endParaRPr sz="700"/>
          </a:p>
        </p:txBody>
      </p:sp>
      <p:sp>
        <p:nvSpPr>
          <p:cNvPr id="175" name="Google Shape;175;p30"/>
          <p:cNvSpPr txBox="1"/>
          <p:nvPr/>
        </p:nvSpPr>
        <p:spPr>
          <a:xfrm>
            <a:off x="97575" y="81625"/>
            <a:ext cx="80509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sng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Part B  </a:t>
            </a:r>
            <a:endParaRPr b="1" i="0" sz="21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endParaRPr b="1" i="0" sz="2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 </a:t>
            </a:r>
            <a:r>
              <a:rPr b="1" i="0" lang="en-GB" sz="21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array does not show this calculation?</a:t>
            </a:r>
            <a:endParaRPr b="1" i="0" sz="21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sng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975" y="445019"/>
            <a:ext cx="6850363" cy="181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