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f4b806b7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f4b806b7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67916b8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67916b8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67916b8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c67916b8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67916b8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67916b8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c67916b8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c67916b8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685800" y="2400300"/>
            <a:ext cx="16864500" cy="6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Visual Perception: </a:t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 Constancy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670225" y="670225"/>
            <a:ext cx="13778400" cy="11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Occupational Therapy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04000" y="8385475"/>
            <a:ext cx="103182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Aniesa Blore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circles and rectangles</a:t>
            </a:r>
            <a:endParaRPr/>
          </a:p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625" y="1743762"/>
            <a:ext cx="12922967" cy="679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8763" y="1544462"/>
            <a:ext cx="10435675" cy="782677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917950" y="401750"/>
            <a:ext cx="13576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Find circles, squares and rectangles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700" y="1186500"/>
            <a:ext cx="6926500" cy="77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1504950" y="342900"/>
            <a:ext cx="8420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Find circles and rectangles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9300575" y="4428850"/>
            <a:ext cx="8420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 the picture is not so busy it is easier to find things. 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circles and rectangles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8185275" y="4308900"/>
            <a:ext cx="9288600" cy="364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the picture is not so busy it is easier.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Look how messy my desk is!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674" y="1650750"/>
            <a:ext cx="6469625" cy="793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