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  <p:sldMasterId id="2147483678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1e65d3325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1e65d332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c4f538d15_0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8c4f538d15_0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458390" y="4793456"/>
            <a:ext cx="7203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458390" y="4793456"/>
            <a:ext cx="7203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458390" y="4793456"/>
            <a:ext cx="7203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458390" y="4793456"/>
            <a:ext cx="7203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458390" y="4793456"/>
            <a:ext cx="7203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23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25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0" name="Google Shape;130;p26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4" name="Google Shape;134;p26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4" name="Google Shape;144;p2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5" name="Google Shape;145;p2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6" name="Google Shape;146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3" name="Google Shape;153;p29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54" name="Google Shape;154;p2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390" y="445294"/>
            <a:ext cx="6600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390" y="1438275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390" y="4793456"/>
            <a:ext cx="7203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  <a:defRPr b="0" i="0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659" y="4502944"/>
            <a:ext cx="223837" cy="419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idx="1" type="body"/>
          </p:nvPr>
        </p:nvSpPr>
        <p:spPr>
          <a:xfrm>
            <a:off x="458975" y="1599175"/>
            <a:ext cx="8226000" cy="282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164" name="Google Shape;164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Identifying, Describing and Representing Position Following a Reflection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Worksheet</a:t>
            </a:r>
            <a:endParaRPr/>
          </a:p>
        </p:txBody>
      </p:sp>
      <p:sp>
        <p:nvSpPr>
          <p:cNvPr id="165" name="Google Shape;165;p32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Miss Darwish</a:t>
            </a:r>
            <a:endParaRPr/>
          </a:p>
        </p:txBody>
      </p:sp>
      <p:sp>
        <p:nvSpPr>
          <p:cNvPr id="166" name="Google Shape;166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/>
        </p:nvSpPr>
        <p:spPr>
          <a:xfrm>
            <a:off x="458390" y="4793456"/>
            <a:ext cx="7203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800"/>
              <a:buFont typeface="Montserrat Medium"/>
              <a:buNone/>
            </a:pPr>
            <a:fld id="{00000000-1234-1234-1234-123412341234}" type="slidenum">
              <a:rPr b="0" i="0" lang="en-GB" sz="8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100"/>
          </a:p>
        </p:txBody>
      </p:sp>
      <p:sp>
        <p:nvSpPr>
          <p:cNvPr id="172" name="Google Shape;172;p33"/>
          <p:cNvSpPr txBox="1"/>
          <p:nvPr/>
        </p:nvSpPr>
        <p:spPr>
          <a:xfrm>
            <a:off x="302419" y="175022"/>
            <a:ext cx="50163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2600"/>
              <a:buFont typeface="Montserrat"/>
              <a:buNone/>
            </a:pPr>
            <a:r>
              <a:rPr b="1" i="0" lang="en-GB" sz="2600" u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sz="1100">
              <a:solidFill>
                <a:schemeClr val="accent5"/>
              </a:solidFill>
            </a:endParaRPr>
          </a:p>
        </p:txBody>
      </p:sp>
      <p:pic>
        <p:nvPicPr>
          <p:cNvPr id="173" name="Google Shape;173;p33"/>
          <p:cNvPicPr preferRelativeResize="0"/>
          <p:nvPr/>
        </p:nvPicPr>
        <p:blipFill rotWithShape="1">
          <a:blip r:embed="rId3">
            <a:alphaModFix/>
          </a:blip>
          <a:srcRect b="7287" l="4404" r="-985" t="0"/>
          <a:stretch/>
        </p:blipFill>
        <p:spPr>
          <a:xfrm>
            <a:off x="656034" y="1047750"/>
            <a:ext cx="5339954" cy="32075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33"/>
          <p:cNvCxnSpPr/>
          <p:nvPr/>
        </p:nvCxnSpPr>
        <p:spPr>
          <a:xfrm flipH="1">
            <a:off x="2052638" y="1175147"/>
            <a:ext cx="3048000" cy="2994600"/>
          </a:xfrm>
          <a:prstGeom prst="straightConnector1">
            <a:avLst/>
          </a:prstGeom>
          <a:noFill/>
          <a:ln cap="flat" cmpd="sng" w="50800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0000">
              <a:srgbClr val="808080">
                <a:alpha val="37650"/>
              </a:srgbClr>
            </a:outerShdw>
          </a:effectLst>
        </p:spPr>
      </p:cxnSp>
      <p:sp>
        <p:nvSpPr>
          <p:cNvPr id="175" name="Google Shape;175;p33"/>
          <p:cNvSpPr/>
          <p:nvPr/>
        </p:nvSpPr>
        <p:spPr>
          <a:xfrm rot="5400000">
            <a:off x="4011862" y="2878350"/>
            <a:ext cx="1290600" cy="677400"/>
          </a:xfrm>
          <a:prstGeom prst="rtTriangle">
            <a:avLst/>
          </a:prstGeom>
          <a:noFill/>
          <a:ln cap="flat" cmpd="sng" w="38100">
            <a:solidFill>
              <a:srgbClr val="219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33"/>
          <p:cNvGrpSpPr/>
          <p:nvPr/>
        </p:nvGrpSpPr>
        <p:grpSpPr>
          <a:xfrm>
            <a:off x="4205312" y="2406149"/>
            <a:ext cx="250038" cy="322694"/>
            <a:chOff x="1820333" y="4230989"/>
            <a:chExt cx="486834" cy="635100"/>
          </a:xfrm>
        </p:grpSpPr>
        <p:cxnSp>
          <p:nvCxnSpPr>
            <p:cNvPr id="177" name="Google Shape;177;p33"/>
            <p:cNvCxnSpPr/>
            <p:nvPr/>
          </p:nvCxnSpPr>
          <p:spPr>
            <a:xfrm>
              <a:off x="1820333" y="4357521"/>
              <a:ext cx="445200" cy="402900"/>
            </a:xfrm>
            <a:prstGeom prst="straightConnector1">
              <a:avLst/>
            </a:prstGeom>
            <a:noFill/>
            <a:ln cap="flat" cmpd="sng" w="63500">
              <a:solidFill>
                <a:srgbClr val="22222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  <p:cxnSp>
          <p:nvCxnSpPr>
            <p:cNvPr id="178" name="Google Shape;178;p33"/>
            <p:cNvCxnSpPr/>
            <p:nvPr/>
          </p:nvCxnSpPr>
          <p:spPr>
            <a:xfrm flipH="1">
              <a:off x="1903667" y="4230989"/>
              <a:ext cx="403500" cy="635100"/>
            </a:xfrm>
            <a:prstGeom prst="straightConnector1">
              <a:avLst/>
            </a:prstGeom>
            <a:noFill/>
            <a:ln cap="flat" cmpd="sng" w="63500">
              <a:solidFill>
                <a:srgbClr val="22222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</p:grpSp>
      <p:grpSp>
        <p:nvGrpSpPr>
          <p:cNvPr id="179" name="Google Shape;179;p33"/>
          <p:cNvGrpSpPr/>
          <p:nvPr/>
        </p:nvGrpSpPr>
        <p:grpSpPr>
          <a:xfrm>
            <a:off x="4851821" y="2395433"/>
            <a:ext cx="250038" cy="322694"/>
            <a:chOff x="1820333" y="4230989"/>
            <a:chExt cx="486834" cy="635100"/>
          </a:xfrm>
        </p:grpSpPr>
        <p:cxnSp>
          <p:nvCxnSpPr>
            <p:cNvPr id="180" name="Google Shape;180;p33"/>
            <p:cNvCxnSpPr/>
            <p:nvPr/>
          </p:nvCxnSpPr>
          <p:spPr>
            <a:xfrm>
              <a:off x="1820333" y="4357521"/>
              <a:ext cx="445200" cy="402900"/>
            </a:xfrm>
            <a:prstGeom prst="straightConnector1">
              <a:avLst/>
            </a:prstGeom>
            <a:noFill/>
            <a:ln cap="flat" cmpd="sng" w="63500">
              <a:solidFill>
                <a:srgbClr val="22222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  <p:cxnSp>
          <p:nvCxnSpPr>
            <p:cNvPr id="181" name="Google Shape;181;p33"/>
            <p:cNvCxnSpPr/>
            <p:nvPr/>
          </p:nvCxnSpPr>
          <p:spPr>
            <a:xfrm flipH="1">
              <a:off x="1903667" y="4230989"/>
              <a:ext cx="403500" cy="635100"/>
            </a:xfrm>
            <a:prstGeom prst="straightConnector1">
              <a:avLst/>
            </a:prstGeom>
            <a:noFill/>
            <a:ln cap="flat" cmpd="sng" w="63500">
              <a:solidFill>
                <a:srgbClr val="22222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</p:grpSp>
      <p:grpSp>
        <p:nvGrpSpPr>
          <p:cNvPr id="182" name="Google Shape;182;p33"/>
          <p:cNvGrpSpPr/>
          <p:nvPr/>
        </p:nvGrpSpPr>
        <p:grpSpPr>
          <a:xfrm>
            <a:off x="4205312" y="3655115"/>
            <a:ext cx="250038" cy="322694"/>
            <a:chOff x="1820333" y="4230989"/>
            <a:chExt cx="486834" cy="635100"/>
          </a:xfrm>
        </p:grpSpPr>
        <p:cxnSp>
          <p:nvCxnSpPr>
            <p:cNvPr id="183" name="Google Shape;183;p33"/>
            <p:cNvCxnSpPr/>
            <p:nvPr/>
          </p:nvCxnSpPr>
          <p:spPr>
            <a:xfrm>
              <a:off x="1820333" y="4357521"/>
              <a:ext cx="445200" cy="402900"/>
            </a:xfrm>
            <a:prstGeom prst="straightConnector1">
              <a:avLst/>
            </a:prstGeom>
            <a:noFill/>
            <a:ln cap="flat" cmpd="sng" w="63500">
              <a:solidFill>
                <a:srgbClr val="22222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  <p:cxnSp>
          <p:nvCxnSpPr>
            <p:cNvPr id="184" name="Google Shape;184;p33"/>
            <p:cNvCxnSpPr/>
            <p:nvPr/>
          </p:nvCxnSpPr>
          <p:spPr>
            <a:xfrm flipH="1">
              <a:off x="1903667" y="4230989"/>
              <a:ext cx="403500" cy="635100"/>
            </a:xfrm>
            <a:prstGeom prst="straightConnector1">
              <a:avLst/>
            </a:prstGeom>
            <a:noFill/>
            <a:ln cap="flat" cmpd="sng" w="63500">
              <a:solidFill>
                <a:srgbClr val="22222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</p:grpSp>
      <p:sp>
        <p:nvSpPr>
          <p:cNvPr id="185" name="Google Shape;185;p33"/>
          <p:cNvSpPr txBox="1"/>
          <p:nvPr/>
        </p:nvSpPr>
        <p:spPr>
          <a:xfrm>
            <a:off x="4177903" y="2062163"/>
            <a:ext cx="465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100"/>
              <a:buFont typeface="Montserrat"/>
              <a:buNone/>
            </a:pPr>
            <a:r>
              <a:rPr b="0" i="0" lang="en-GB" sz="2100" u="non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1100"/>
          </a:p>
        </p:txBody>
      </p:sp>
      <p:sp>
        <p:nvSpPr>
          <p:cNvPr id="186" name="Google Shape;186;p33"/>
          <p:cNvSpPr txBox="1"/>
          <p:nvPr/>
        </p:nvSpPr>
        <p:spPr>
          <a:xfrm>
            <a:off x="5129213" y="2165746"/>
            <a:ext cx="465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100"/>
              <a:buFont typeface="Montserrat"/>
              <a:buNone/>
            </a:pPr>
            <a:r>
              <a:rPr b="0" i="0" lang="en-GB" sz="2100" u="non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1100"/>
          </a:p>
        </p:txBody>
      </p:sp>
      <p:sp>
        <p:nvSpPr>
          <p:cNvPr id="187" name="Google Shape;187;p33"/>
          <p:cNvSpPr txBox="1"/>
          <p:nvPr/>
        </p:nvSpPr>
        <p:spPr>
          <a:xfrm>
            <a:off x="4449365" y="3464719"/>
            <a:ext cx="465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100"/>
              <a:buFont typeface="Montserrat"/>
              <a:buNone/>
            </a:pPr>
            <a:r>
              <a:rPr b="0" i="0" lang="en-GB" sz="2100" u="non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1100"/>
          </a:p>
        </p:txBody>
      </p:sp>
      <p:sp>
        <p:nvSpPr>
          <p:cNvPr id="188" name="Google Shape;188;p33"/>
          <p:cNvSpPr txBox="1"/>
          <p:nvPr/>
        </p:nvSpPr>
        <p:spPr>
          <a:xfrm>
            <a:off x="6112669" y="2143125"/>
            <a:ext cx="2873100" cy="1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</a:pPr>
            <a:r>
              <a:rPr b="0" i="0" lang="en-GB" sz="2100" u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Reflect the triangle and label the new vertices.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