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9876e27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9876e27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cfe397f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cfe397f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Model with visualiser</a:t>
            </a:r>
            <a:endParaRPr sz="10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dcfe397f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dcfe397f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Model with visualiser</a:t>
            </a:r>
            <a:endParaRPr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</a:rPr>
              <a:t>Length and Perimeter </a:t>
            </a:r>
            <a:endParaRPr sz="6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</a:rPr>
              <a:t>Measuring lengths to the nearest cm or nearest mm</a:t>
            </a:r>
            <a:endParaRPr sz="6000"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600">
                <a:solidFill>
                  <a:srgbClr val="4B3241"/>
                </a:solidFill>
              </a:rPr>
              <a:t>Mathematics</a:t>
            </a:r>
            <a:endParaRPr sz="3600"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2800">
                <a:solidFill>
                  <a:srgbClr val="4B3241"/>
                </a:solidFill>
              </a:rPr>
              <a:t>Miss Hill</a:t>
            </a:r>
            <a:endParaRPr sz="2800"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17950" y="247750"/>
            <a:ext cx="8327400" cy="6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 u="sng">
                <a:latin typeface="Montserrat"/>
                <a:ea typeface="Montserrat"/>
                <a:cs typeface="Montserrat"/>
                <a:sym typeface="Montserrat"/>
              </a:rPr>
              <a:t>Independent Task </a:t>
            </a:r>
            <a:endParaRPr sz="35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453550" y="1658850"/>
            <a:ext cx="7933500" cy="69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Draw a line with a length of 5 cm and 5 mm. </a:t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		 	 	 	</a:t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				</a:t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					</a:t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Draw a line that is 8 cm and 3 mm long. </a:t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				</a:t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			</a:t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		 							</a:t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					</a:t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Draw a line that is 10 cm and 7 mm. </a:t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				</a:t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			</a:t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				</a:t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			</a:t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500"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 sz="25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9" name="Google Shape;8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3550" y="2398100"/>
            <a:ext cx="1438800" cy="107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3550" y="4976875"/>
            <a:ext cx="1438800" cy="107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3550" y="7282900"/>
            <a:ext cx="1438800" cy="1070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/>
        </p:nvSpPr>
        <p:spPr>
          <a:xfrm>
            <a:off x="917950" y="247750"/>
            <a:ext cx="8327400" cy="6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 u="sng">
                <a:latin typeface="Montserrat"/>
                <a:ea typeface="Montserrat"/>
                <a:cs typeface="Montserrat"/>
                <a:sym typeface="Montserrat"/>
              </a:rPr>
              <a:t>Independent Task </a:t>
            </a:r>
            <a:endParaRPr sz="35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455600" y="1448400"/>
            <a:ext cx="8103000" cy="88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4. What is the length of line A in mixed units?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					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5. What is the length of line B in mixed units?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				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6. What is the length of line C in mixed units?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				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			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		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8" name="Google Shape;9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72200" y="247750"/>
            <a:ext cx="4316250" cy="929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