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Cambria Mat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CambriaMath-regular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6.png"/><Relationship Id="rId13" Type="http://schemas.openxmlformats.org/officeDocument/2006/relationships/image" Target="../media/image4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5" Type="http://schemas.openxmlformats.org/officeDocument/2006/relationships/image" Target="../media/image16.png"/><Relationship Id="rId14" Type="http://schemas.openxmlformats.org/officeDocument/2006/relationships/image" Target="../media/image8.png"/><Relationship Id="rId17" Type="http://schemas.openxmlformats.org/officeDocument/2006/relationships/image" Target="../media/image10.png"/><Relationship Id="rId16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18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Solve a quadratic equation by factorising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Clasper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4564062" y="1725618"/>
            <a:ext cx="1397351" cy="1524682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Solve a quadratic equation by factorising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793427" y="94178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57200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Sort each equation into the correct category.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4564062" y="1708644"/>
            <a:ext cx="13973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integer solutions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6038431" y="1720519"/>
            <a:ext cx="1397351" cy="1524682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6038431" y="1715420"/>
            <a:ext cx="13973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solution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7509103" y="1708644"/>
            <a:ext cx="1397351" cy="1524682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7509103" y="1703545"/>
            <a:ext cx="13973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solutions</a:t>
            </a:r>
            <a:endParaRPr/>
          </a:p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24578" y="941780"/>
            <a:ext cx="7783200" cy="84373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645" r="0" t="-21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4004031" y="3352286"/>
            <a:ext cx="2459158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 txBox="1"/>
          <p:nvPr/>
        </p:nvSpPr>
        <p:spPr>
          <a:xfrm>
            <a:off x="6754776" y="3342425"/>
            <a:ext cx="3189427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211" l="0" r="0" t="-3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5291686" y="3354300"/>
            <a:ext cx="3057803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211" l="0" r="0" t="-3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6236867" y="3756302"/>
            <a:ext cx="2794702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4648823" y="3739328"/>
            <a:ext cx="2628459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211" l="0" r="0" t="-3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4564062" y="1725618"/>
            <a:ext cx="1397351" cy="1524682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Solve a quadratic equation by factorising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4793427" y="94178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457200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Sort each equation into the correct category.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4564062" y="1708644"/>
            <a:ext cx="13973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integer solutions</a:t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6038431" y="1720519"/>
            <a:ext cx="1397351" cy="1524682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6038431" y="1715420"/>
            <a:ext cx="13973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solution</a:t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7509103" y="1708644"/>
            <a:ext cx="1397351" cy="1524682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7509103" y="1703545"/>
            <a:ext cx="13973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solutions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2404773" y="1233935"/>
            <a:ext cx="18409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 = -5 and y = -3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2485612" y="1543064"/>
            <a:ext cx="19168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 = -5 and w = 3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2507019" y="1893319"/>
            <a:ext cx="19168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 = 7 and m = 1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2328840" y="2812529"/>
            <a:ext cx="1916875" cy="3385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2328334" y="3121658"/>
            <a:ext cx="1916875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2327828" y="3430787"/>
            <a:ext cx="1916875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2339893" y="3769341"/>
            <a:ext cx="1916875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2339892" y="4107895"/>
            <a:ext cx="1916875" cy="58477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7358865" y="2293419"/>
            <a:ext cx="1695019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867" l="0" r="0" t="-6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7358865" y="2674417"/>
            <a:ext cx="1695019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8330" l="0" r="0" t="-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9"/>
          <p:cNvSpPr txBox="1"/>
          <p:nvPr/>
        </p:nvSpPr>
        <p:spPr>
          <a:xfrm>
            <a:off x="5850592" y="2443197"/>
            <a:ext cx="1695019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8330" l="0" r="0" t="-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9"/>
          <p:cNvSpPr txBox="1"/>
          <p:nvPr/>
        </p:nvSpPr>
        <p:spPr>
          <a:xfrm>
            <a:off x="4374704" y="2285453"/>
            <a:ext cx="1695019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8330" l="0" r="0" t="-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>
            <a:off x="4358511" y="2772743"/>
            <a:ext cx="1695019" cy="3693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8330" l="0" r="0" t="-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9"/>
          <p:cNvSpPr txBox="1"/>
          <p:nvPr/>
        </p:nvSpPr>
        <p:spPr>
          <a:xfrm>
            <a:off x="4004031" y="3352286"/>
            <a:ext cx="2459158" cy="33855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9"/>
          <p:cNvSpPr txBox="1"/>
          <p:nvPr/>
        </p:nvSpPr>
        <p:spPr>
          <a:xfrm>
            <a:off x="6754776" y="3342425"/>
            <a:ext cx="3189427" cy="33855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23211" l="0" r="0" t="-3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5291686" y="3354300"/>
            <a:ext cx="3057803" cy="33855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3211" l="0" r="0" t="-3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9"/>
          <p:cNvSpPr txBox="1"/>
          <p:nvPr/>
        </p:nvSpPr>
        <p:spPr>
          <a:xfrm>
            <a:off x="6236867" y="3756302"/>
            <a:ext cx="2794702" cy="33855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4648823" y="3739328"/>
            <a:ext cx="2628459" cy="338554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23211" l="0" r="0" t="-3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424578" y="941780"/>
            <a:ext cx="7783200" cy="843738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-1645" r="0" t="-21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