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10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Associativity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9" name="Google Shape;79;p13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3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917941" y="1813226"/>
            <a:ext cx="12362085" cy="1177673"/>
          </a:xfrm>
          <a:prstGeom prst="rect">
            <a:avLst/>
          </a:prstGeom>
          <a:noFill/>
          <a:ln>
            <a:noFill/>
          </a:ln>
        </p:spPr>
        <p:txBody>
          <a:bodyPr anchorCtr="0" anchor="t" bIns="49725" lIns="99475" spcFirstLastPara="1" rIns="99475" wrap="square" tIns="49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Fill in the blanks in the calculation below using positive integers.</a:t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9123832" y="3374075"/>
            <a:ext cx="1080000" cy="108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6865264" y="3374075"/>
            <a:ext cx="1080000" cy="108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4922111" y="3504443"/>
            <a:ext cx="1412374" cy="8192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1020208" y="5426440"/>
            <a:ext cx="14299107" cy="3421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all possible answers.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do you know when you have all possibilities?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possibilities are there if non-integers were allowed?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223405" y="3569130"/>
            <a:ext cx="622285" cy="104900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11382401" y="3364320"/>
            <a:ext cx="1080000" cy="108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0481974" y="3559375"/>
            <a:ext cx="622285" cy="104900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2" name="Google Shape;102;p15"/>
          <p:cNvSpPr txBox="1"/>
          <p:nvPr>
            <p:ph type="title"/>
          </p:nvPr>
        </p:nvSpPr>
        <p:spPr>
          <a:xfrm>
            <a:off x="927293" y="59024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5611" y="4516490"/>
            <a:ext cx="145288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917942" y="1334310"/>
            <a:ext cx="15724138" cy="3598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1) Sally uses 48 cubes to make a cuboid.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She breaks up the cuboid in four different ways.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each image, copy and complete the corresponding calculation.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1661044" y="7282161"/>
            <a:ext cx="258115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x (__ x __)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5151004" y="7340397"/>
            <a:ext cx="2622834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x (__ x __)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8780011" y="7330562"/>
            <a:ext cx="2622834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 x (4 x __)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12817076" y="7282161"/>
            <a:ext cx="2775119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 x (__ x __)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" name="Google Shape;115;p16"/>
          <p:cNvSpPr txBox="1"/>
          <p:nvPr>
            <p:ph type="title"/>
          </p:nvPr>
        </p:nvSpPr>
        <p:spPr>
          <a:xfrm>
            <a:off x="927293" y="59024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917942" y="1334310"/>
            <a:ext cx="1572413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2) Complete the calculations to match the diagrams: 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1954672" y="2345836"/>
            <a:ext cx="2289409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x 36	=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4808721" y="2404072"/>
            <a:ext cx="3212739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x (__ x 12)	=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8437728" y="2394237"/>
            <a:ext cx="3212739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(5 x __) x 12	=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12474793" y="2345836"/>
            <a:ext cx="152477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 x 12</a:t>
            </a:r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8761" y="3355673"/>
            <a:ext cx="14922500" cy="32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8" name="Google Shape;128;p17"/>
          <p:cNvSpPr txBox="1"/>
          <p:nvPr>
            <p:ph type="title"/>
          </p:nvPr>
        </p:nvSpPr>
        <p:spPr>
          <a:xfrm>
            <a:off x="927293" y="59024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917942" y="1334310"/>
            <a:ext cx="15724138" cy="4555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3) Complete the calculations: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AutoNum type="alphaLcParenR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16 x 5 = (8 x __) x 5 = 8 x ( __ x 5) = 8 x __ = __ 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AutoNum type="alphaLcParenR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16 x 35 = 16 x (5 x __) = (16 x __) x __ = __ x __ = __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AutoNum type="alphaLcParenR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25 x 6 = 25 x (__ x 3) = (25 x __) x 3 = __ x 3 = __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AutoNum type="alphaLcParenR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25 x 12 = 25 x (__ x __) = (25 x __) x __ = __ x __ = __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/>
          </a:p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917941" y="1598048"/>
            <a:ext cx="1407822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of these calculations could be transformed to 100×𝑎 where 𝑎 is an integer</a:t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783288" y="7309945"/>
            <a:ext cx="165445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must be true for a calculation to be simplified to the form 100×𝑎? </a:t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5555557" y="3236311"/>
            <a:ext cx="1678668" cy="698063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5555557" y="4333015"/>
            <a:ext cx="1678668" cy="698063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5555557" y="5429718"/>
            <a:ext cx="1433818" cy="698063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9881594" y="3236311"/>
            <a:ext cx="1678668" cy="698063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9881594" y="5462559"/>
            <a:ext cx="1678668" cy="698063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9881594" y="4333015"/>
            <a:ext cx="1678668" cy="698063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