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Cave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f670f23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f670f23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bf2f8c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bf2f8c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1 : Invasion Games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Basketball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</a:rPr>
              <a:t>Physical Development - Building Understanding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Alistair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6991" l="0" r="62424" t="-10414"/>
          <a:stretch/>
        </p:blipFill>
        <p:spPr>
          <a:xfrm>
            <a:off x="17228811" y="8797350"/>
            <a:ext cx="831487" cy="1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321600" y="100750"/>
            <a:ext cx="5644800" cy="127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 Card</a:t>
            </a:r>
            <a:r>
              <a:rPr b="1" lang="en-GB" sz="6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sz="6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3037300" y="3135350"/>
            <a:ext cx="5133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your basketball dribbling skills, bouncing the ball as you move.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75200" y="8063850"/>
            <a:ext cx="49602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your catching skills, keeping your hands up and your eyes on the ball.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522100" y="7851400"/>
            <a:ext cx="46599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Aim for a range of targets and try to score a basket.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27800" y="3262400"/>
            <a:ext cx="50550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to pass the ball in different ways e.g. a chest pass.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646761" y="2876450"/>
            <a:ext cx="69945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different ways to pass a basketball to your teammate.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646761" y="4055925"/>
            <a:ext cx="69945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Refine your skills, thinking about the direction and power of your passes.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646762" y="5681200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Begin to move confidently in different directions.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646738" y="7096763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Aim for a target (the basket) with increasing accuracy.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248600" y="1429950"/>
            <a:ext cx="97908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Invasion Games: 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Basketball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9825" y="5000325"/>
            <a:ext cx="2676300" cy="2625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b="10634" l="0" r="0" t="0"/>
          <a:stretch/>
        </p:blipFill>
        <p:spPr>
          <a:xfrm>
            <a:off x="917950" y="4972950"/>
            <a:ext cx="2605500" cy="28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57675" y="213900"/>
            <a:ext cx="2361000" cy="28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7950" y="315425"/>
            <a:ext cx="2213400" cy="28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