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714800" cx="137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cfcd1a706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cfcd1a7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e91387cae_0_28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e91387ca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ac793168_0_29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cac7931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caa6eb2d7_0_82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8caa6eb2d7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e91387cae_0_5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8e91387ca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Counting in twos, fives and tens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100">
                <a:solidFill>
                  <a:srgbClr val="4B3241"/>
                </a:solidFill>
              </a:rPr>
              <a:t>Mrs Bramble and Miss Sidhu </a:t>
            </a:r>
            <a:endParaRPr sz="31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9974750" y="2709600"/>
            <a:ext cx="3410100" cy="3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 the cubes in either twos, fives and tens, then write the total in the box.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075" y="1301153"/>
            <a:ext cx="8438400" cy="511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00" y="1502476"/>
            <a:ext cx="9921800" cy="518639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9974750" y="1380650"/>
            <a:ext cx="3410100" cy="3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Count the cubes in either twos, fives and tens, then write the total in the box.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46918" l="6610" r="2331" t="15082"/>
          <a:stretch/>
        </p:blipFill>
        <p:spPr>
          <a:xfrm>
            <a:off x="328425" y="1078875"/>
            <a:ext cx="9561400" cy="526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25" y="1301153"/>
            <a:ext cx="8438400" cy="51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7153700" y="4653575"/>
            <a:ext cx="10857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00" y="1621126"/>
            <a:ext cx="9921800" cy="51863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8889050" y="5634750"/>
            <a:ext cx="10857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49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