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6A70420-5BEB-4FFF-921E-6B8DCDA7541A}">
  <a:tblStyle styleId="{86A70420-5BEB-4FFF-921E-6B8DCDA7541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31.png"/><Relationship Id="rId11" Type="http://schemas.openxmlformats.org/officeDocument/2006/relationships/image" Target="../media/image15.png"/><Relationship Id="rId10" Type="http://schemas.openxmlformats.org/officeDocument/2006/relationships/image" Target="../media/image8.png"/><Relationship Id="rId21" Type="http://schemas.openxmlformats.org/officeDocument/2006/relationships/image" Target="../media/image24.png"/><Relationship Id="rId13" Type="http://schemas.openxmlformats.org/officeDocument/2006/relationships/image" Target="../media/image16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5" Type="http://schemas.openxmlformats.org/officeDocument/2006/relationships/image" Target="../media/image14.png"/><Relationship Id="rId14" Type="http://schemas.openxmlformats.org/officeDocument/2006/relationships/image" Target="../media/image4.png"/><Relationship Id="rId17" Type="http://schemas.openxmlformats.org/officeDocument/2006/relationships/image" Target="../media/image23.png"/><Relationship Id="rId16" Type="http://schemas.openxmlformats.org/officeDocument/2006/relationships/image" Target="../media/image11.png"/><Relationship Id="rId5" Type="http://schemas.openxmlformats.org/officeDocument/2006/relationships/image" Target="../media/image9.png"/><Relationship Id="rId19" Type="http://schemas.openxmlformats.org/officeDocument/2006/relationships/image" Target="../media/image29.png"/><Relationship Id="rId6" Type="http://schemas.openxmlformats.org/officeDocument/2006/relationships/image" Target="../media/image21.png"/><Relationship Id="rId18" Type="http://schemas.openxmlformats.org/officeDocument/2006/relationships/image" Target="../media/image2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Relationship Id="rId6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62525" y="1742975"/>
            <a:ext cx="65277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C3140"/>
                </a:solidFill>
              </a:rPr>
              <a:t>Identify rational and irrational numbers</a:t>
            </a:r>
            <a:endParaRPr>
              <a:solidFill>
                <a:srgbClr val="4C3140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363050"/>
            <a:ext cx="39510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C3140"/>
                </a:solidFill>
              </a:rPr>
              <a:t>Maths</a:t>
            </a:r>
            <a:endParaRPr>
              <a:solidFill>
                <a:srgbClr val="4C31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C3140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C3140"/>
                </a:solidFill>
              </a:rPr>
              <a:t>Miss Parnham</a:t>
            </a:r>
            <a:endParaRPr>
              <a:solidFill>
                <a:srgbClr val="4C3140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Identify rational and irrational numbers</a:t>
            </a:r>
            <a:endParaRPr/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6"/>
            <a:ext cx="3891600" cy="318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7183" l="-3910" r="0" t="-76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830450" y="924806"/>
            <a:ext cx="3891600" cy="318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0" t="-7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89270" y="3035800"/>
            <a:ext cx="2606516" cy="15570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" name="Google Shape;42;p7"/>
          <p:cNvGraphicFramePr/>
          <p:nvPr/>
        </p:nvGraphicFramePr>
        <p:xfrm>
          <a:off x="795017" y="30708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{86A70420-5BEB-4FFF-921E-6B8DCDA7541A}</a:tableStyleId>
              </a:tblPr>
              <a:tblGrid>
                <a:gridCol w="1672050"/>
                <a:gridCol w="1672050"/>
              </a:tblGrid>
              <a:tr h="403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Integers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Non-integers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</a:tr>
              <a:tr h="1118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/>
        </p:nvSpPr>
        <p:spPr>
          <a:xfrm>
            <a:off x="4830450" y="924806"/>
            <a:ext cx="3816116" cy="36700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93" r="0" t="-6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Identify rational and irrational numbers</a:t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58974" y="924806"/>
            <a:ext cx="3893569" cy="318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588" l="-3129" r="0" t="-76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8"/>
          <p:cNvSpPr txBox="1"/>
          <p:nvPr/>
        </p:nvSpPr>
        <p:spPr>
          <a:xfrm>
            <a:off x="7570451" y="3854202"/>
            <a:ext cx="168957" cy="21544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28568" r="-42851" t="-138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458975" y="1153625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Google Shape;65;p10"/>
          <p:cNvGraphicFramePr/>
          <p:nvPr/>
        </p:nvGraphicFramePr>
        <p:xfrm>
          <a:off x="795017" y="30708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{86A70420-5BEB-4FFF-921E-6B8DCDA7541A}</a:tableStyleId>
              </a:tblPr>
              <a:tblGrid>
                <a:gridCol w="1672050"/>
                <a:gridCol w="1672050"/>
              </a:tblGrid>
              <a:tr h="403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Integers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Non-integers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</a:tr>
              <a:tr h="1118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924806"/>
            <a:ext cx="38916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Sort the values into integers and non-integers.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Identify rational and irrational numbers</a:t>
            </a:r>
            <a:endParaRPr/>
          </a:p>
        </p:txBody>
      </p:sp>
      <p:sp>
        <p:nvSpPr>
          <p:cNvPr id="68" name="Google Shape;68;p10"/>
          <p:cNvSpPr txBox="1"/>
          <p:nvPr/>
        </p:nvSpPr>
        <p:spPr>
          <a:xfrm>
            <a:off x="4830450" y="924806"/>
            <a:ext cx="38916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Sort the numbers into the Venn diagram.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758" y="1592072"/>
            <a:ext cx="2943225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7682" y="2887179"/>
            <a:ext cx="3341649" cy="199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2389" y="3552337"/>
            <a:ext cx="3905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92707" y="4061775"/>
            <a:ext cx="4667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0"/>
          <p:cNvPicPr preferRelativeResize="0"/>
          <p:nvPr/>
        </p:nvPicPr>
        <p:blipFill rotWithShape="1">
          <a:blip r:embed="rId7">
            <a:alphaModFix/>
          </a:blip>
          <a:srcRect b="8606" l="13751" r="14428" t="18627"/>
          <a:stretch/>
        </p:blipFill>
        <p:spPr>
          <a:xfrm>
            <a:off x="1442172" y="3721273"/>
            <a:ext cx="369410" cy="554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 rotWithShape="1">
          <a:blip r:embed="rId8">
            <a:alphaModFix/>
          </a:blip>
          <a:srcRect b="22809" l="6002" r="27679" t="24999"/>
          <a:stretch/>
        </p:blipFill>
        <p:spPr>
          <a:xfrm>
            <a:off x="999462" y="3576238"/>
            <a:ext cx="258988" cy="238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93587" y="3541724"/>
            <a:ext cx="43815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55252" y="3985138"/>
            <a:ext cx="56197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00814" y="3975669"/>
            <a:ext cx="55245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 rotWithShape="1">
          <a:blip r:embed="rId12">
            <a:alphaModFix/>
          </a:blip>
          <a:srcRect b="15611" l="3624" r="29671" t="6349"/>
          <a:stretch/>
        </p:blipFill>
        <p:spPr>
          <a:xfrm>
            <a:off x="909588" y="4028261"/>
            <a:ext cx="355907" cy="44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 rotWithShape="1">
          <a:blip r:embed="rId13">
            <a:alphaModFix/>
          </a:blip>
          <a:srcRect b="0" l="0" r="0" t="8844"/>
          <a:stretch/>
        </p:blipFill>
        <p:spPr>
          <a:xfrm>
            <a:off x="5067682" y="1618146"/>
            <a:ext cx="3267075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265878" y="3587836"/>
            <a:ext cx="250337" cy="47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707300" y="4028924"/>
            <a:ext cx="245859" cy="292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986589" y="4052415"/>
            <a:ext cx="245859" cy="33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314361" y="3409234"/>
            <a:ext cx="4000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665983" y="3847134"/>
            <a:ext cx="40957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381006" y="3623314"/>
            <a:ext cx="226583" cy="32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686149" y="3362162"/>
            <a:ext cx="478431" cy="28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"/>
          <p:cNvPicPr preferRelativeResize="0"/>
          <p:nvPr/>
        </p:nvPicPr>
        <p:blipFill rotWithShape="1">
          <a:blip r:embed="rId21">
            <a:alphaModFix/>
          </a:blip>
          <a:srcRect b="14854" l="12805" r="7358" t="15274"/>
          <a:stretch/>
        </p:blipFill>
        <p:spPr>
          <a:xfrm>
            <a:off x="7174504" y="3837859"/>
            <a:ext cx="539907" cy="54571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Identify rational and irrational numbers</a:t>
            </a:r>
            <a:endParaRPr/>
          </a:p>
        </p:txBody>
      </p:sp>
      <p:sp>
        <p:nvSpPr>
          <p:cNvPr id="94" name="Google Shape;94;p11"/>
          <p:cNvSpPr txBox="1"/>
          <p:nvPr>
            <p:ph idx="1" type="body"/>
          </p:nvPr>
        </p:nvSpPr>
        <p:spPr>
          <a:xfrm>
            <a:off x="458974" y="924806"/>
            <a:ext cx="3893569" cy="318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76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11"/>
          <p:cNvSpPr txBox="1"/>
          <p:nvPr/>
        </p:nvSpPr>
        <p:spPr>
          <a:xfrm>
            <a:off x="4830450" y="924806"/>
            <a:ext cx="3816116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Give an example of a number between 5 and 6 which is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AutoNum type="alphaLcParenR"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Rational</a:t>
            </a:r>
            <a:endParaRPr/>
          </a:p>
          <a:p>
            <a:pPr indent="-3429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lphaLcParenR"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Irrational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Show working to justify your answers.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Which equation has a rational solution?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  <p:pic>
        <p:nvPicPr>
          <p:cNvPr id="97" name="Google Shape;97;p11"/>
          <p:cNvPicPr preferRelativeResize="0"/>
          <p:nvPr/>
        </p:nvPicPr>
        <p:blipFill rotWithShape="1">
          <a:blip r:embed="rId4">
            <a:alphaModFix/>
          </a:blip>
          <a:srcRect b="27266" l="0" r="0" t="30170"/>
          <a:stretch/>
        </p:blipFill>
        <p:spPr>
          <a:xfrm>
            <a:off x="4789938" y="3979491"/>
            <a:ext cx="3657600" cy="47840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1"/>
          <p:cNvSpPr/>
          <p:nvPr/>
        </p:nvSpPr>
        <p:spPr>
          <a:xfrm>
            <a:off x="814982" y="1455125"/>
            <a:ext cx="449580" cy="48768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3599480" y="1506144"/>
            <a:ext cx="449580" cy="48768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888334" y="2274447"/>
            <a:ext cx="449580" cy="48768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3562633" y="2232660"/>
            <a:ext cx="449580" cy="48768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8388" y="1471629"/>
            <a:ext cx="8763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/>
          <p:cNvPicPr preferRelativeResize="0"/>
          <p:nvPr/>
        </p:nvPicPr>
        <p:blipFill rotWithShape="1">
          <a:blip r:embed="rId6">
            <a:alphaModFix/>
          </a:blip>
          <a:srcRect b="29513" l="0" r="0" t="1538"/>
          <a:stretch/>
        </p:blipFill>
        <p:spPr>
          <a:xfrm>
            <a:off x="6356734" y="1910857"/>
            <a:ext cx="981075" cy="32180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1"/>
          <p:cNvSpPr/>
          <p:nvPr/>
        </p:nvSpPr>
        <p:spPr>
          <a:xfrm>
            <a:off x="6025900" y="3855720"/>
            <a:ext cx="1190239" cy="84138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