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B306BE-9647-41A8-82B4-D2D185176E0F}">
  <a:tblStyle styleId="{43B306BE-9647-41A8-82B4-D2D185176E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96099fa5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96099fa5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96099fa5_1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96099fa5_1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acc23650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74acc236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96099fa5_1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96099fa5_1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Tell students to use the table again to come up with their own answer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96099fa5_1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96099fa5_1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through and highlight key things- e.g. 1km high walls must mean geographical isolation.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98d01b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c98d01b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through and highlight key things- e.g. 1km high walls must mean geographical isolation.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Speciation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Biology - Key Stage 4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Gibbs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17227800" y="8796550"/>
            <a:ext cx="1060200" cy="149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550075" y="2585550"/>
            <a:ext cx="17218500" cy="51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arenR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theory did Alfred Russel Wallace propose in 1858, at the same time as Charles Darwin?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arenR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did Alfred Russel Wallace use as supporting evidence for his theory?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arenR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other theory did Alfred Russel Wallace pioneer?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382750" y="322200"/>
            <a:ext cx="12241500" cy="8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Put the stages of speciation into the correct order</a:t>
            </a:r>
            <a:b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26050" y="1171200"/>
            <a:ext cx="17235900" cy="8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 SemiBold"/>
              <a:buChar char="●"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Mutations lead to new alleles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 SemiBold"/>
              <a:buChar char="●"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Speciation (populations can no longer breed to produce fertile offspring)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 SemiBold"/>
              <a:buChar char="●"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Best adapted in each area survive, breed and pass alleles onto offspring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 SemiBold"/>
              <a:buChar char="●"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Geographical separation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 SemiBold"/>
              <a:buChar char="●"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Different environmental conditions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5.</a:t>
            </a:r>
            <a:endParaRPr sz="3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365600" y="3675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Exam-style question 2</a:t>
            </a:r>
            <a:endParaRPr/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255150" y="1049675"/>
            <a:ext cx="16539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It is thought that Madagascar used to be a part of Africa. Approximately 150 million years ago, Madagascar split from Africa and is now a separate island.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55150" y="2199450"/>
            <a:ext cx="171297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species of rat only unique to Madagascar is believed to share a common ancestor with a similar species in Africa.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Suggest how a new species of rat has evolved on Madagascar. 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6" name="Google Shape;116;p19"/>
          <p:cNvGraphicFramePr/>
          <p:nvPr/>
        </p:nvGraphicFramePr>
        <p:xfrm>
          <a:off x="423025" y="4031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{43B306BE-9647-41A8-82B4-D2D185176E0F}</a:tableStyleId>
              </a:tblPr>
              <a:tblGrid>
                <a:gridCol w="11889150"/>
                <a:gridCol w="5552800"/>
              </a:tblGrid>
              <a:tr h="54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Event</a:t>
                      </a:r>
                      <a:endParaRPr b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 in relation to question</a:t>
                      </a:r>
                      <a:endParaRPr b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Geographical separation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Different environmental conditions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Mutations lead to new alleles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Those best adapted in each area survive, breed and pass alleles onto offspring.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Speciation (can no longer breed to produce fertile offspring)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384600" y="7407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 3</a:t>
            </a:r>
            <a:endParaRPr/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384600" y="1903200"/>
            <a:ext cx="17823600" cy="51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arenR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process of evolution has produced many new species.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Explain how evolution produces new species.			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i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quality of written communication will be assessed in your answer.</a:t>
            </a:r>
            <a:endParaRPr i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713675" y="8797075"/>
            <a:ext cx="9214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OCR - June 2013 - A161/01&amp;2 Modules B1, B2, B3  - AO1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4858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 3</a:t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384600" y="1979400"/>
            <a:ext cx="17823600" cy="51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2) 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team of scientists are looking for new species in the Amazon jungle.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They discover an unusual beetle.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Explain what would prove that it was a new species.				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(2)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713675" y="8797075"/>
            <a:ext cx="9214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OCR - June 2013 - A161/01&amp;2 Modules B1, B2, B3  - AO1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