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505375" y="363050"/>
            <a:ext cx="8226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366150" y="17572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Grouping and sharing</a:t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Practising counting in equal groups and adding them together</a:t>
            </a:r>
            <a:endParaRPr b="1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22400" y="-940500"/>
            <a:ext cx="3388225" cy="72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767125" y="-878925"/>
            <a:ext cx="3386374" cy="69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