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4024f5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c4024f5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a63733d8_2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da63733d8_2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31F2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c4571ae33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c4571ae33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ctrTitle"/>
          </p:nvPr>
        </p:nvSpPr>
        <p:spPr>
          <a:xfrm>
            <a:off x="917950" y="3048000"/>
            <a:ext cx="11981400" cy="275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Moments and Gears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 txBox="1"/>
          <p:nvPr>
            <p:ph idx="2" type="subTitle"/>
          </p:nvPr>
        </p:nvSpPr>
        <p:spPr>
          <a:xfrm>
            <a:off x="1835900" y="16421900"/>
            <a:ext cx="15804000" cy="247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Miss Whittick</a:t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Physics - Key Stage 4 - F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orces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 SemiBold"/>
                <a:ea typeface="Montserrat SemiBold"/>
                <a:cs typeface="Montserrat SemiBold"/>
                <a:sym typeface="Montserrat SemiBold"/>
              </a:rPr>
              <a:t>Mr Saville</a:t>
            </a:r>
            <a:endParaRPr sz="28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Independent Practice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1013600" y="1944975"/>
            <a:ext cx="13841700" cy="66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lang="en-GB" sz="3000">
                <a:solidFill>
                  <a:srgbClr val="000000"/>
                </a:solidFill>
              </a:rPr>
              <a:t>A force of 500N is applied to a gear (A) wheel of radius 0.25 m to turn another gear (B) wheel of radius 0.5 m radius. Calculate the moment of each gear.</a:t>
            </a:r>
            <a:endParaRPr sz="30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lang="en-GB" sz="3000">
                <a:solidFill>
                  <a:srgbClr val="000000"/>
                </a:solidFill>
              </a:rPr>
              <a:t>A force of 125N is applied to a gear (A) wheel of radius 1 m to turn another gear (B) wheel of radius 0.5 m radius. Calculate the moment of each gear.</a:t>
            </a:r>
            <a:endParaRPr sz="30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AutoNum type="arabicPeriod"/>
            </a:pPr>
            <a:r>
              <a:rPr lang="en-GB" sz="3000">
                <a:solidFill>
                  <a:srgbClr val="000000"/>
                </a:solidFill>
              </a:rPr>
              <a:t>A force of 70N is applied to a gear (A) wheel of radius 0.10 m to turn another gear (B) wheel of radius 0.5 m radius. Calculate the moment of each gear.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work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917950" y="2037700"/>
            <a:ext cx="136461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600"/>
              <a:t>1.Describe how gear systems work.</a:t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600"/>
              <a:t>2.Explain how the force can be multiplied by a gear system.</a:t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600"/>
              <a:t>3.How much will a 48 : 12 gear ratio</a:t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600"/>
              <a:t>a)speed up the rotation?</a:t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600"/>
              <a:t>b)multiply the moment (careful)?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