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d8189115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d8189115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d8189115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d8189115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251835da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251835da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c41f3b08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c41f3b08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479300" y="1747550"/>
            <a:ext cx="8226000" cy="1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Tessellating quadrilaterals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Mathematics</a:t>
            </a:r>
            <a:endParaRPr/>
          </a:p>
        </p:txBody>
      </p:sp>
      <p:sp>
        <p:nvSpPr>
          <p:cNvPr id="82" name="Google Shape;82;p14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Miss Oreyomi</a:t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4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Miss Oreyomi</a:t>
            </a:r>
            <a:endParaRPr b="0" i="0" sz="18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459000" y="3637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50" y="581875"/>
            <a:ext cx="8839197" cy="3532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397025" y="37250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04150"/>
            <a:ext cx="8839202" cy="2652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459000" y="3637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725" y="681025"/>
            <a:ext cx="8015751" cy="363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459000" y="3637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1" name="Google Shape;111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413" y="581900"/>
            <a:ext cx="7937175" cy="363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