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8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Solving algebraic fractions (one fraction equal to another)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Mr Lund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378241" y="4823459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536375" y="264300"/>
            <a:ext cx="85782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Solving algebraic fractions (one fraction equal to another)</a:t>
            </a:r>
            <a:br>
              <a:rPr lang="en-GB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5134215" y="881486"/>
            <a:ext cx="3916846" cy="42620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9610" l="-3109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378241" y="4823459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536371" y="976950"/>
            <a:ext cx="4154277" cy="4166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Match the pairs of equivalent equations.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536372" y="3358330"/>
            <a:ext cx="1518851" cy="574534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536371" y="2550414"/>
            <a:ext cx="1518851" cy="574534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536372" y="1742499"/>
            <a:ext cx="1518851" cy="574534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2825986" y="3342062"/>
            <a:ext cx="1518851" cy="574534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2825989" y="1733233"/>
            <a:ext cx="1518851" cy="574534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2825986" y="2526253"/>
            <a:ext cx="1518851" cy="574534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/>
        </p:nvSpPr>
        <p:spPr>
          <a:xfrm>
            <a:off x="378241" y="4823459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378241" y="837974"/>
            <a:ext cx="4526812" cy="4305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In each case, the equations are equivalent. Find the missing values.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8"/>
          <p:cNvSpPr txBox="1"/>
          <p:nvPr>
            <p:ph type="title"/>
          </p:nvPr>
        </p:nvSpPr>
        <p:spPr>
          <a:xfrm>
            <a:off x="378250" y="257050"/>
            <a:ext cx="85533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Solving algebraic fractions (one fraction equal to another)</a:t>
            </a:r>
            <a:br>
              <a:rPr lang="en-GB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5332569" y="735466"/>
            <a:ext cx="3916846" cy="44080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6836" l="-357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>
            <a:off x="378241" y="1843916"/>
            <a:ext cx="4285199" cy="668225"/>
            <a:chOff x="378241" y="1843916"/>
            <a:chExt cx="4285199" cy="668225"/>
          </a:xfrm>
        </p:grpSpPr>
        <p:sp>
          <p:nvSpPr>
            <p:cNvPr id="59" name="Google Shape;59;p8"/>
            <p:cNvSpPr/>
            <p:nvPr/>
          </p:nvSpPr>
          <p:spPr>
            <a:xfrm>
              <a:off x="378241" y="1843916"/>
              <a:ext cx="1836014" cy="668225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2368201" y="1843917"/>
              <a:ext cx="2295239" cy="668224"/>
            </a:xfrm>
            <a:prstGeom prst="roundRect">
              <a:avLst>
                <a:gd fmla="val 16667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2459146" y="2078441"/>
              <a:ext cx="239660" cy="19917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733336" y="2262566"/>
              <a:ext cx="239660" cy="19917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8"/>
          <p:cNvGrpSpPr/>
          <p:nvPr/>
        </p:nvGrpSpPr>
        <p:grpSpPr>
          <a:xfrm>
            <a:off x="366395" y="3153108"/>
            <a:ext cx="4587294" cy="668224"/>
            <a:chOff x="366395" y="3153108"/>
            <a:chExt cx="4587294" cy="668224"/>
          </a:xfrm>
        </p:grpSpPr>
        <p:sp>
          <p:nvSpPr>
            <p:cNvPr id="64" name="Google Shape;64;p8"/>
            <p:cNvSpPr/>
            <p:nvPr/>
          </p:nvSpPr>
          <p:spPr>
            <a:xfrm>
              <a:off x="366395" y="3153108"/>
              <a:ext cx="2320566" cy="668224"/>
            </a:xfrm>
            <a:prstGeom prst="roundRect">
              <a:avLst>
                <a:gd fmla="val 16667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2783857" y="3153108"/>
              <a:ext cx="2169832" cy="574534"/>
            </a:xfrm>
            <a:prstGeom prst="roundRect">
              <a:avLst>
                <a:gd fmla="val 16667" name="adj"/>
              </a:avLst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3460980" y="3347317"/>
              <a:ext cx="239660" cy="19917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4527284" y="3350776"/>
              <a:ext cx="239660" cy="19917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1717553" y="3281661"/>
              <a:ext cx="239660" cy="19917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930290" y="3573229"/>
              <a:ext cx="239660" cy="19917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5" name="Google Shape;75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6" name="Google Shape;76;p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378241" y="4823459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>
            <p:ph type="title"/>
          </p:nvPr>
        </p:nvSpPr>
        <p:spPr>
          <a:xfrm>
            <a:off x="439575" y="291750"/>
            <a:ext cx="86142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Solving algebraic fractions (one fraction equal to another)</a:t>
            </a:r>
            <a:br>
              <a:rPr lang="en-GB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5077054" y="939934"/>
            <a:ext cx="3916846" cy="42035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6520" l="-3270" r="0" t="-43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 </a:t>
            </a:r>
            <a:endParaRPr/>
          </a:p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378241" y="4823459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" name="Google Shape;86;p10"/>
          <p:cNvSpPr txBox="1"/>
          <p:nvPr/>
        </p:nvSpPr>
        <p:spPr>
          <a:xfrm>
            <a:off x="435196" y="897800"/>
            <a:ext cx="4154277" cy="424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Match the pairs of equivalent equations.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391515" y="3366811"/>
            <a:ext cx="1518851" cy="574534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391514" y="2558895"/>
            <a:ext cx="1518851" cy="574534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391515" y="1750980"/>
            <a:ext cx="1518851" cy="574534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0"/>
          <p:cNvSpPr/>
          <p:nvPr/>
        </p:nvSpPr>
        <p:spPr>
          <a:xfrm>
            <a:off x="2809465" y="3350543"/>
            <a:ext cx="1518851" cy="574534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0"/>
          <p:cNvSpPr/>
          <p:nvPr/>
        </p:nvSpPr>
        <p:spPr>
          <a:xfrm>
            <a:off x="2809468" y="1741714"/>
            <a:ext cx="1518851" cy="574534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0"/>
          <p:cNvSpPr/>
          <p:nvPr/>
        </p:nvSpPr>
        <p:spPr>
          <a:xfrm>
            <a:off x="2809465" y="2534734"/>
            <a:ext cx="1518851" cy="574534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93" name="Google Shape;93;p10"/>
          <p:cNvCxnSpPr>
            <a:stCxn id="89" idx="3"/>
            <a:endCxn id="92" idx="1"/>
          </p:cNvCxnSpPr>
          <p:nvPr/>
        </p:nvCxnSpPr>
        <p:spPr>
          <a:xfrm>
            <a:off x="1910366" y="2038247"/>
            <a:ext cx="899100" cy="7839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p10"/>
          <p:cNvCxnSpPr>
            <a:endCxn id="91" idx="1"/>
          </p:cNvCxnSpPr>
          <p:nvPr/>
        </p:nvCxnSpPr>
        <p:spPr>
          <a:xfrm flipH="1" rot="10800000">
            <a:off x="1910368" y="2028981"/>
            <a:ext cx="899100" cy="8154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10"/>
          <p:cNvCxnSpPr/>
          <p:nvPr/>
        </p:nvCxnSpPr>
        <p:spPr>
          <a:xfrm>
            <a:off x="1910362" y="3605812"/>
            <a:ext cx="900322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 txBox="1"/>
          <p:nvPr>
            <p:ph type="title"/>
          </p:nvPr>
        </p:nvSpPr>
        <p:spPr>
          <a:xfrm>
            <a:off x="378250" y="230025"/>
            <a:ext cx="86823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Solving algebraic fractions (one fraction equal to another)</a:t>
            </a:r>
            <a:br>
              <a:rPr lang="en-GB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101" name="Google Shape;101;p11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11"/>
          <p:cNvSpPr txBox="1"/>
          <p:nvPr/>
        </p:nvSpPr>
        <p:spPr>
          <a:xfrm>
            <a:off x="378241" y="4823459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" name="Google Shape;103;p11"/>
          <p:cNvSpPr txBox="1"/>
          <p:nvPr/>
        </p:nvSpPr>
        <p:spPr>
          <a:xfrm>
            <a:off x="378241" y="837974"/>
            <a:ext cx="4526812" cy="4305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In each case, the equations are equivalent.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the missing values.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365811" y="1947650"/>
            <a:ext cx="1836014" cy="668225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2355771" y="1947651"/>
            <a:ext cx="2295239" cy="668224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1"/>
          <p:cNvSpPr/>
          <p:nvPr/>
        </p:nvSpPr>
        <p:spPr>
          <a:xfrm>
            <a:off x="353965" y="3256842"/>
            <a:ext cx="2320566" cy="668224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" name="Google Shape;107;p11"/>
          <p:cNvSpPr/>
          <p:nvPr/>
        </p:nvSpPr>
        <p:spPr>
          <a:xfrm>
            <a:off x="2771427" y="3256842"/>
            <a:ext cx="2169832" cy="574534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8" name="Google Shape;108;p11"/>
          <p:cNvSpPr txBox="1"/>
          <p:nvPr/>
        </p:nvSpPr>
        <p:spPr>
          <a:xfrm>
            <a:off x="5332569" y="735466"/>
            <a:ext cx="3916846" cy="440803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54019" l="-357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