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905CC4-FC7F-4271-BB07-2EF1F82EBFEF}">
  <a:tblStyle styleId="{ED905CC4-FC7F-4271-BB07-2EF1F82EBFE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7244fa3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7244fa3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7244fa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7244fa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7244fa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7244fa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7244fa3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7244fa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7244fa3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7244fa3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7244fa3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7244fa3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7244fa3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7244fa3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7244fa3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7244fa3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7810ac6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7810ac6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Jesus’ Life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14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Religious Education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Kendrick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130550" y="2533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Task:</a:t>
            </a:r>
            <a:endParaRPr sz="7200"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594000" y="1704550"/>
            <a:ext cx="17008200" cy="788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GB" sz="4500"/>
              <a:t>Look at the table which starts on slide 4. There is a different teaching on each slide.</a:t>
            </a:r>
            <a:endParaRPr sz="4500"/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GB" sz="4500"/>
              <a:t>Using the example in slide 3 to help you, read each Bible verse and answer each question to explain what it means. There are some hints to help you.</a:t>
            </a:r>
            <a:endParaRPr sz="4500"/>
          </a:p>
          <a:p>
            <a:pPr indent="-742950" lvl="0" marL="914400" rtl="0" algn="l">
              <a:spcBef>
                <a:spcPts val="0"/>
              </a:spcBef>
              <a:spcAft>
                <a:spcPts val="0"/>
              </a:spcAft>
              <a:buSzPts val="4500"/>
              <a:buChar char="●"/>
            </a:pPr>
            <a:r>
              <a:rPr lang="en-GB" sz="4500"/>
              <a:t>You could draw the table in your book or on a piece of paper, or you could lay it out like the example on the next slide.</a:t>
            </a:r>
            <a:endParaRPr sz="4500"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25" y="1229751"/>
            <a:ext cx="16538740" cy="83568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4294967295" type="title"/>
          </p:nvPr>
        </p:nvSpPr>
        <p:spPr>
          <a:xfrm>
            <a:off x="282950" y="755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Example layout:</a:t>
            </a:r>
            <a:endParaRPr sz="7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460750" y="4356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Jesus’ teachings</a:t>
            </a:r>
            <a:endParaRPr sz="6000"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3" name="Google Shape;103;p17"/>
          <p:cNvGraphicFramePr/>
          <p:nvPr/>
        </p:nvGraphicFramePr>
        <p:xfrm>
          <a:off x="287450" y="158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{ED905CC4-FC7F-4271-BB07-2EF1F82EBFEF}</a:tableStyleId>
              </a:tblPr>
              <a:tblGrid>
                <a:gridCol w="4161550"/>
                <a:gridCol w="3101000"/>
                <a:gridCol w="3661850"/>
                <a:gridCol w="3589100"/>
                <a:gridCol w="3300900"/>
              </a:tblGrid>
              <a:tr h="1568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What this means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How does it help people get on with each other?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Why would this please God?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Is this easy to follow?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615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 </a:t>
                      </a:r>
                      <a:r>
                        <a:rPr b="1" i="1" lang="en-GB" sz="2700">
                          <a:highlight>
                            <a:srgbClr val="FFFFFF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 now I tell you: do not take revenge on someone who wrongs you. If anyone slaps you on the right cheek, let him slap your left cheek too. Matt 5:39 GNB</a:t>
                      </a:r>
                      <a:endParaRPr b="1" i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 This means people shouldn’t retaliate (hit someone back) if they are attacked.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 It stops fights from continuing.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 God loves all people, he wants us to treat one another as loved children of God.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 This can be difficult as we might feel justified in hitting someone back or feel very angry.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9" name="Google Shape;109;p18"/>
          <p:cNvGraphicFramePr/>
          <p:nvPr/>
        </p:nvGraphicFramePr>
        <p:xfrm>
          <a:off x="217600" y="21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{ED905CC4-FC7F-4271-BB07-2EF1F82EBFEF}</a:tableStyleId>
              </a:tblPr>
              <a:tblGrid>
                <a:gridCol w="4345950"/>
                <a:gridCol w="2952800"/>
                <a:gridCol w="3610100"/>
                <a:gridCol w="3583950"/>
                <a:gridCol w="3296200"/>
              </a:tblGrid>
              <a:tr h="2428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What this means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How does it help people get on with each other?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Why would this please God?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Is this easy to follow?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96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</a:t>
                      </a:r>
                      <a:r>
                        <a:rPr b="1" lang="en-GB" sz="29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have heard that it was said, ‘Love your friends, hate your enemies.’ But now I tell you: love your enemies and pray for those who persecute you’ Matt 5:43-44 GNB</a:t>
                      </a:r>
                      <a:endParaRPr b="1" i="1" sz="29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Think about how this might stop people from being enemies.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9"/>
          <p:cNvGraphicFramePr/>
          <p:nvPr/>
        </p:nvGraphicFramePr>
        <p:xfrm>
          <a:off x="287450" y="31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{ED905CC4-FC7F-4271-BB07-2EF1F82EBFEF}</a:tableStyleId>
              </a:tblPr>
              <a:tblGrid>
                <a:gridCol w="4817150"/>
                <a:gridCol w="2696950"/>
                <a:gridCol w="3285700"/>
                <a:gridCol w="3548150"/>
                <a:gridCol w="3263250"/>
              </a:tblGrid>
              <a:tr h="3178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What this means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How does it help people get on with each other?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Why would this please God?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Is this easy to follow?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297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</a:t>
                      </a:r>
                      <a:r>
                        <a:rPr b="1" i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…when you help a needy person, do it in such a way that even your closest friend will not know about it… And your Father, who sees what you do in private, will reward you.’ Matt 6:3-4 GNB</a:t>
                      </a:r>
                      <a:endParaRPr b="1" i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might it be better to give to charity privately?</a:t>
                      </a:r>
                      <a:endParaRPr b="1"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1" name="Google Shape;121;p20"/>
          <p:cNvGraphicFramePr/>
          <p:nvPr/>
        </p:nvGraphicFramePr>
        <p:xfrm>
          <a:off x="351075" y="27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{ED905CC4-FC7F-4271-BB07-2EF1F82EBFEF}</a:tableStyleId>
              </a:tblPr>
              <a:tblGrid>
                <a:gridCol w="4810250"/>
                <a:gridCol w="2693050"/>
                <a:gridCol w="3280950"/>
                <a:gridCol w="3543050"/>
                <a:gridCol w="3258550"/>
              </a:tblGrid>
              <a:tr h="30869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What this means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How does it help people get on with each other?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Why would this please God?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Is this easy to follow?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730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</a:t>
                      </a:r>
                      <a:r>
                        <a:rPr b="1" i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 you forgive others the wrongs they have done to you, your Father in heaven will also forgive you.’ Matt 6:14 GNB</a:t>
                      </a:r>
                      <a:endParaRPr b="1" i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might God be happy if we forgive others like he forgives us?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3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1835882" y="19173300"/>
            <a:ext cx="2880000" cy="72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7" name="Google Shape;127;p21"/>
          <p:cNvGraphicFramePr/>
          <p:nvPr/>
        </p:nvGraphicFramePr>
        <p:xfrm>
          <a:off x="287450" y="8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{ED905CC4-FC7F-4271-BB07-2EF1F82EBFEF}</a:tableStyleId>
              </a:tblPr>
              <a:tblGrid>
                <a:gridCol w="4166100"/>
                <a:gridCol w="3402200"/>
                <a:gridCol w="4325400"/>
                <a:gridCol w="2557750"/>
                <a:gridCol w="3286750"/>
              </a:tblGrid>
              <a:tr h="2852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Teaching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1) What this means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2) How does it help people get on with each other?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3) Why would this please God?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4) Is this easy to follow?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898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</a:t>
                      </a:r>
                      <a:r>
                        <a:rPr b="1" i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…do not start worrying: ‘Where will my food come from? or my drink? or my clothes?’  Your Father in heaven knows that you need all these things.’ Matt 6:31-32 GNB</a:t>
                      </a:r>
                      <a:endParaRPr b="1" i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What sort of things might people do which affects others if they’re worried about getting what they need?</a:t>
                      </a:r>
                      <a:endParaRPr b="1"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37150" marL="1371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917950" y="1961900"/>
            <a:ext cx="16452000" cy="329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GB" sz="1150">
                <a:solidFill>
                  <a:srgbClr val="1D1C1D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GB" sz="3700">
                <a:solidFill>
                  <a:srgbClr val="1D1C1D"/>
                </a:solidFill>
                <a:highlight>
                  <a:srgbClr val="FFFFFF"/>
                </a:highlight>
              </a:rPr>
              <a:t>Scriptures and additional materials quoted are from the Good News Bible © 1994 published by the Bible Societies/HarperCollins Publishers Ltd UK, Good News Bible© American Bible Society 1966, 1971, 1976, 1992. Used with permission.’</a:t>
            </a:r>
            <a:endParaRPr sz="3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