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</p:sldIdLst>
  <p:sldSz cy="7714800" cx="137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30">
          <p15:clr>
            <a:srgbClr val="A4A3A4"/>
          </p15:clr>
        </p15:guide>
        <p15:guide id="2" pos="43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30" orient="horz"/>
        <p:guide pos="434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c3e7bc081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8c3e7bc0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bd08999e6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8bd08999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70017" y="1116797"/>
            <a:ext cx="12848100" cy="30786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70004" y="4250940"/>
            <a:ext cx="12848100" cy="118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70004" y="1659091"/>
            <a:ext cx="12848100" cy="29451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70004" y="4728062"/>
            <a:ext cx="12848100" cy="19512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ctr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692077" y="2157099"/>
            <a:ext cx="12403800" cy="27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94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13117336" y="6688410"/>
            <a:ext cx="6708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8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/>
        </p:nvSpPr>
        <p:spPr>
          <a:xfrm>
            <a:off x="626414" y="577995"/>
            <a:ext cx="4902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9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/>
        </p:nvSpPr>
        <p:spPr>
          <a:xfrm>
            <a:off x="626414" y="577995"/>
            <a:ext cx="4902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0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692077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7138238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21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70004" y="3226087"/>
            <a:ext cx="12848100" cy="12627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subTitle"/>
          </p:nvPr>
        </p:nvSpPr>
        <p:spPr>
          <a:xfrm>
            <a:off x="692077" y="2157099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4" type="subTitle"/>
          </p:nvPr>
        </p:nvSpPr>
        <p:spPr>
          <a:xfrm>
            <a:off x="692077" y="4006566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subTitle"/>
          </p:nvPr>
        </p:nvSpPr>
        <p:spPr>
          <a:xfrm>
            <a:off x="692077" y="2157099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3" type="subTitle"/>
          </p:nvPr>
        </p:nvSpPr>
        <p:spPr>
          <a:xfrm>
            <a:off x="7138276" y="2157099"/>
            <a:ext cx="4717200" cy="67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5" type="subTitle"/>
          </p:nvPr>
        </p:nvSpPr>
        <p:spPr>
          <a:xfrm>
            <a:off x="692077" y="4428304"/>
            <a:ext cx="4717200" cy="67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7" type="subTitle"/>
          </p:nvPr>
        </p:nvSpPr>
        <p:spPr>
          <a:xfrm>
            <a:off x="7138276" y="4428304"/>
            <a:ext cx="4717200" cy="67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692077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" type="subTitle"/>
          </p:nvPr>
        </p:nvSpPr>
        <p:spPr>
          <a:xfrm>
            <a:off x="715524" y="5953903"/>
            <a:ext cx="59340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70004" y="1728612"/>
            <a:ext cx="128481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70004" y="1728612"/>
            <a:ext cx="60312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286650" y="1728612"/>
            <a:ext cx="60312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70004" y="833351"/>
            <a:ext cx="4234200" cy="11334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70004" y="2084278"/>
            <a:ext cx="4234200" cy="47688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39235" y="675186"/>
            <a:ext cx="9601800" cy="61359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894000" y="-187"/>
            <a:ext cx="6894000" cy="771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00341" y="1849655"/>
            <a:ext cx="6099600" cy="22233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00341" y="4204367"/>
            <a:ext cx="6099600" cy="18525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7448144" y="1086049"/>
            <a:ext cx="5785800" cy="55422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indent="-400050" lvl="0" marL="45720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70004" y="6345492"/>
            <a:ext cx="9045300" cy="9075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0004" y="1728612"/>
            <a:ext cx="12848100" cy="5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1pPr>
            <a:lvl2pPr indent="-36195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2pPr>
            <a:lvl3pPr indent="-36195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3pPr>
            <a:lvl4pPr indent="-36195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4pPr>
            <a:lvl5pPr indent="-36195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5pPr>
            <a:lvl6pPr indent="-36195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6pPr>
            <a:lvl7pPr indent="-36195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7pPr>
            <a:lvl8pPr indent="-36195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8pPr>
            <a:lvl9pPr indent="-36195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 algn="r">
              <a:buNone/>
              <a:defRPr sz="1500">
                <a:solidFill>
                  <a:schemeClr val="dk2"/>
                </a:solidFill>
              </a:defRPr>
            </a:lvl1pPr>
            <a:lvl2pPr lvl="1" algn="r">
              <a:buNone/>
              <a:defRPr sz="1500">
                <a:solidFill>
                  <a:schemeClr val="dk2"/>
                </a:solidFill>
              </a:defRPr>
            </a:lvl2pPr>
            <a:lvl3pPr lvl="2" algn="r">
              <a:buNone/>
              <a:defRPr sz="1500">
                <a:solidFill>
                  <a:schemeClr val="dk2"/>
                </a:solidFill>
              </a:defRPr>
            </a:lvl3pPr>
            <a:lvl4pPr lvl="3" algn="r">
              <a:buNone/>
              <a:defRPr sz="1500">
                <a:solidFill>
                  <a:schemeClr val="dk2"/>
                </a:solidFill>
              </a:defRPr>
            </a:lvl4pPr>
            <a:lvl5pPr lvl="4" algn="r">
              <a:buNone/>
              <a:defRPr sz="1500">
                <a:solidFill>
                  <a:schemeClr val="dk2"/>
                </a:solidFill>
              </a:defRPr>
            </a:lvl5pPr>
            <a:lvl6pPr lvl="5" algn="r">
              <a:buNone/>
              <a:defRPr sz="1500">
                <a:solidFill>
                  <a:schemeClr val="dk2"/>
                </a:solidFill>
              </a:defRPr>
            </a:lvl6pPr>
            <a:lvl7pPr lvl="6" algn="r">
              <a:buNone/>
              <a:defRPr sz="1500">
                <a:solidFill>
                  <a:schemeClr val="dk2"/>
                </a:solidFill>
              </a:defRPr>
            </a:lvl7pPr>
            <a:lvl8pPr lvl="7" algn="r">
              <a:buNone/>
              <a:defRPr sz="1500">
                <a:solidFill>
                  <a:schemeClr val="dk2"/>
                </a:solidFill>
              </a:defRPr>
            </a:lvl8pPr>
            <a:lvl9pPr lvl="8" algn="r">
              <a:buNone/>
              <a:defRPr sz="1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92077" y="2157099"/>
            <a:ext cx="124038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idx="4294967295" type="ctrTitle"/>
          </p:nvPr>
        </p:nvSpPr>
        <p:spPr>
          <a:xfrm>
            <a:off x="519058" y="2101171"/>
            <a:ext cx="9302700" cy="20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recognise and create repeating patterns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0" name="Google Shape;120;p27"/>
          <p:cNvSpPr txBox="1"/>
          <p:nvPr>
            <p:ph idx="4294967295" type="subTitle"/>
          </p:nvPr>
        </p:nvSpPr>
        <p:spPr>
          <a:xfrm>
            <a:off x="519058" y="500624"/>
            <a:ext cx="93027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519058" y="6458783"/>
            <a:ext cx="4467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900">
                <a:solidFill>
                  <a:schemeClr val="dk2"/>
                </a:solidFill>
              </a:rPr>
              <a:t>Miss Charlton</a:t>
            </a:r>
            <a:endParaRPr sz="2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/>
          <p:nvPr/>
        </p:nvSpPr>
        <p:spPr>
          <a:xfrm>
            <a:off x="567460" y="350614"/>
            <a:ext cx="130329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GB" sz="5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96" y="1341878"/>
            <a:ext cx="12898401" cy="528235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 txBox="1"/>
          <p:nvPr/>
        </p:nvSpPr>
        <p:spPr>
          <a:xfrm>
            <a:off x="691511" y="6971443"/>
            <a:ext cx="45237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