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8189115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8189115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8189115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d8189115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251835da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251835da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Internal angles in a</a:t>
            </a:r>
            <a:r>
              <a:rPr lang="en-GB">
                <a:solidFill>
                  <a:schemeClr val="dk2"/>
                </a:solidFill>
              </a:rPr>
              <a:t> quadrilateral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888" y="752925"/>
            <a:ext cx="8610218" cy="36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97025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03925"/>
            <a:ext cx="8839199" cy="333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3275"/>
            <a:ext cx="8839199" cy="3271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