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88150" cy="100203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4775" y="750888"/>
            <a:ext cx="6678613" cy="3757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anchorCtr="0" anchor="t" bIns="96600" lIns="96600" spcFirstLastPara="1" rIns="96600" wrap="square" tIns="96600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104775" y="750888"/>
            <a:ext cx="6678613" cy="3757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anchorCtr="0" anchor="t" bIns="96600" lIns="96600" spcFirstLastPara="1" rIns="96600" wrap="square" tIns="96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104775" y="750888"/>
            <a:ext cx="6678613" cy="3757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anchorCtr="0" anchor="t" bIns="96600" lIns="96600" spcFirstLastPara="1" rIns="96600" wrap="square" tIns="96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/>
          <p:nvPr>
            <p:ph idx="2" type="sldImg"/>
          </p:nvPr>
        </p:nvSpPr>
        <p:spPr>
          <a:xfrm>
            <a:off x="104775" y="750888"/>
            <a:ext cx="6678613" cy="3757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3:notes"/>
          <p:cNvSpPr txBox="1"/>
          <p:nvPr>
            <p:ph idx="1" type="body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anchorCtr="0" anchor="t" bIns="96600" lIns="96600" spcFirstLastPara="1" rIns="96600" wrap="square" tIns="96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104775" y="750888"/>
            <a:ext cx="6678613" cy="3757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anchorCtr="0" anchor="t" bIns="96600" lIns="96600" spcFirstLastPara="1" rIns="96600" wrap="square" tIns="96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/>
          <p:nvPr>
            <p:ph idx="2" type="sldImg"/>
          </p:nvPr>
        </p:nvSpPr>
        <p:spPr>
          <a:xfrm>
            <a:off x="104775" y="750888"/>
            <a:ext cx="6678613" cy="3757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anchorCtr="0" anchor="t" bIns="96600" lIns="96600" spcFirstLastPara="1" rIns="96600" wrap="square" tIns="96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/>
          <p:nvPr>
            <p:ph idx="2" type="sldImg"/>
          </p:nvPr>
        </p:nvSpPr>
        <p:spPr>
          <a:xfrm>
            <a:off x="104775" y="750888"/>
            <a:ext cx="6678613" cy="3757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anchorCtr="0" anchor="t" bIns="96600" lIns="96600" spcFirstLastPara="1" rIns="96600" wrap="square" tIns="96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7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14.png"/><Relationship Id="rId13" Type="http://schemas.openxmlformats.org/officeDocument/2006/relationships/image" Target="../media/image20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13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31.png"/><Relationship Id="rId13" Type="http://schemas.openxmlformats.org/officeDocument/2006/relationships/image" Target="../media/image26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7" Type="http://schemas.openxmlformats.org/officeDocument/2006/relationships/image" Target="../media/image16.png"/><Relationship Id="rId8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30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25.png"/><Relationship Id="rId8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800">
                <a:solidFill>
                  <a:srgbClr val="473340"/>
                </a:solidFill>
              </a:rPr>
              <a:t>Ordering three or more fractions</a:t>
            </a:r>
            <a:endParaRPr sz="2800">
              <a:solidFill>
                <a:srgbClr val="473340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73340"/>
                </a:solidFill>
              </a:rPr>
              <a:t>Maths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73340"/>
                </a:solidFill>
              </a:rPr>
              <a:t>Mr Chan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Ordering three or more fractions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4" y="924806"/>
            <a:ext cx="3891600" cy="3950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Here are some statements.</a:t>
            </a:r>
            <a:endParaRPr/>
          </a:p>
          <a:p>
            <a:pPr indent="-2413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a) Which statement is incorrect?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b) What correction should be made?</a:t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716000" y="924806"/>
            <a:ext cx="3891600" cy="37722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9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1" name="Google Shape;41;p7"/>
          <p:cNvSpPr txBox="1"/>
          <p:nvPr/>
        </p:nvSpPr>
        <p:spPr>
          <a:xfrm>
            <a:off x="8820000" y="3219750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/>
          <p:nvPr/>
        </p:nvSpPr>
        <p:spPr>
          <a:xfrm>
            <a:off x="972000" y="1491750"/>
            <a:ext cx="1080000" cy="684402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2772000" y="1502025"/>
            <a:ext cx="1080000" cy="684402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972000" y="2322632"/>
            <a:ext cx="1080000" cy="684402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2772000" y="2332907"/>
            <a:ext cx="1080000" cy="684402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/>
        </p:nvSpPr>
        <p:spPr>
          <a:xfrm>
            <a:off x="4716000" y="924806"/>
            <a:ext cx="3891600" cy="4094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Put all the fraction cards into the grid so that every row and column are in ascending order. </a:t>
            </a:r>
            <a:endParaRPr/>
          </a:p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458975" y="924806"/>
            <a:ext cx="3891600" cy="40949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53" name="Google Shape;53;p8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Ordering three or more fractions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4" name="Google Shape;54;p8"/>
          <p:cNvSpPr/>
          <p:nvPr/>
        </p:nvSpPr>
        <p:spPr>
          <a:xfrm>
            <a:off x="7308000" y="2226140"/>
            <a:ext cx="360000" cy="504000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5" name="Google Shape;55;p8"/>
          <p:cNvSpPr/>
          <p:nvPr/>
        </p:nvSpPr>
        <p:spPr>
          <a:xfrm>
            <a:off x="7740000" y="2226140"/>
            <a:ext cx="360000" cy="504000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8172000" y="2211750"/>
            <a:ext cx="360000" cy="504000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7308000" y="3018140"/>
            <a:ext cx="360000" cy="504000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7740000" y="3018140"/>
            <a:ext cx="360000" cy="504000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8172000" y="3003750"/>
            <a:ext cx="360000" cy="504000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7314586" y="3810140"/>
            <a:ext cx="360000" cy="504000"/>
          </a:xfrm>
          <a:prstGeom prst="roundRect">
            <a:avLst>
              <a:gd fmla="val 16667" name="adj"/>
            </a:avLst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7746586" y="3810140"/>
            <a:ext cx="360000" cy="504000"/>
          </a:xfrm>
          <a:prstGeom prst="roundRect">
            <a:avLst>
              <a:gd fmla="val 16667" name="adj"/>
            </a:avLst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8178586" y="3795750"/>
            <a:ext cx="360000" cy="504000"/>
          </a:xfrm>
          <a:prstGeom prst="roundRect">
            <a:avLst>
              <a:gd fmla="val 16667" name="adj"/>
            </a:avLst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64" name="Google Shape;64;p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599958" y="2020265"/>
            <a:ext cx="2531916" cy="24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71" name="Google Shape;71;p9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Ordering three or more fractions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458974" y="924806"/>
            <a:ext cx="3891600" cy="3950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Here are some statements.</a:t>
            </a:r>
            <a:endParaRPr/>
          </a:p>
          <a:p>
            <a:pPr indent="-2413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a) Which statement is incorrect?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b) What correction should be made?</a:t>
            </a:r>
            <a:endParaRPr/>
          </a:p>
        </p:txBody>
      </p:sp>
      <p:sp>
        <p:nvSpPr>
          <p:cNvPr id="78" name="Google Shape;78;p10"/>
          <p:cNvSpPr txBox="1"/>
          <p:nvPr/>
        </p:nvSpPr>
        <p:spPr>
          <a:xfrm>
            <a:off x="4534920" y="913040"/>
            <a:ext cx="3891600" cy="4167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972000" y="1491750"/>
            <a:ext cx="1080000" cy="684402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0" name="Google Shape;80;p10"/>
          <p:cNvSpPr/>
          <p:nvPr/>
        </p:nvSpPr>
        <p:spPr>
          <a:xfrm>
            <a:off x="2772000" y="1502025"/>
            <a:ext cx="1080000" cy="684402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1" name="Google Shape;81;p10"/>
          <p:cNvSpPr/>
          <p:nvPr/>
        </p:nvSpPr>
        <p:spPr>
          <a:xfrm>
            <a:off x="972000" y="2322632"/>
            <a:ext cx="1080000" cy="684402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2" name="Google Shape;82;p10"/>
          <p:cNvSpPr/>
          <p:nvPr/>
        </p:nvSpPr>
        <p:spPr>
          <a:xfrm>
            <a:off x="2772000" y="2332907"/>
            <a:ext cx="1080000" cy="684402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3" name="Google Shape;83;p10"/>
          <p:cNvSpPr/>
          <p:nvPr/>
        </p:nvSpPr>
        <p:spPr>
          <a:xfrm>
            <a:off x="1092299" y="3878354"/>
            <a:ext cx="839400" cy="531900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4" name="Google Shape;84;p10"/>
          <p:cNvSpPr/>
          <p:nvPr/>
        </p:nvSpPr>
        <p:spPr>
          <a:xfrm>
            <a:off x="2892250" y="3878305"/>
            <a:ext cx="839400" cy="531900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5" name="Google Shape;85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86" name="Google Shape;86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143400" y="2039858"/>
            <a:ext cx="1420671" cy="615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621" y="2680119"/>
            <a:ext cx="1809026" cy="63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26250" y="3279245"/>
            <a:ext cx="1875642" cy="579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155600" y="3878300"/>
            <a:ext cx="1875650" cy="5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/>
          <p:nvPr/>
        </p:nvSpPr>
        <p:spPr>
          <a:xfrm>
            <a:off x="742275" y="3821875"/>
            <a:ext cx="31767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a)			        b)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/>
          <p:nvPr/>
        </p:nvSpPr>
        <p:spPr>
          <a:xfrm>
            <a:off x="4716000" y="941888"/>
            <a:ext cx="4248000" cy="4094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Put all the fraction cards into the grid so that every row and column are in ascending order.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	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1"/>
          <p:cNvSpPr txBox="1"/>
          <p:nvPr>
            <p:ph idx="1" type="body"/>
          </p:nvPr>
        </p:nvSpPr>
        <p:spPr>
          <a:xfrm>
            <a:off x="458975" y="924806"/>
            <a:ext cx="3891600" cy="40949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-2658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97" name="Google Shape;97;p11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Ordering three or more fractions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99" name="Google Shape;9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7300" y="1897375"/>
            <a:ext cx="2564984" cy="253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78848" y="2125976"/>
            <a:ext cx="1705200" cy="5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78848" y="2682776"/>
            <a:ext cx="1705200" cy="52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02344" y="3260712"/>
            <a:ext cx="1684320" cy="54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31876" y="3965350"/>
            <a:ext cx="2174522" cy="4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