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eb2cff53_0_1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beb2cff53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da07d5e32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da07d5e32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7" name="Google Shape;97;p1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0" name="Google Shape;100;p1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3" name="Google Shape;103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20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8" name="Google Shape;108;p20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9" name="Google Shape;109;p20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0" name="Google Shape;110;p20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2" name="Google Shape;112;p20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6" name="Google Shape;116;p2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17" name="Google Shape;117;p2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8" name="Google Shape;118;p2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9" name="Google Shape;119;p2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0" name="Google Shape;120;p2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1" name="Google Shape;121;p2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6" name="Google Shape;126;p2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7" name="Google Shape;127;p2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8" name="Google Shape;128;p2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9" name="Google Shape;129;p2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0" name="Google Shape;130;p2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1" name="Google Shape;131;p2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32" name="Google Shape;132;p2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3" name="Google Shape;133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7" name="Google Shape;137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8" name="Google Shape;148;p2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49" name="Google Shape;149;p2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538650" y="1944600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Measures: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</a:rPr>
              <a:t>Comparing the volume of liquid in different containers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08275" y="380450"/>
            <a:ext cx="82260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2800">
                <a:solidFill>
                  <a:srgbClr val="4B3241"/>
                </a:solidFill>
              </a:rPr>
              <a:t>Mathematics Lesson 2 of 10</a:t>
            </a:r>
            <a:endParaRPr sz="2800">
              <a:solidFill>
                <a:srgbClr val="4B324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00">
              <a:solidFill>
                <a:srgbClr val="FFFFFF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Miss. Molnar</a:t>
            </a:r>
            <a:endParaRPr b="0" i="0" sz="1800" u="none" cap="none" strike="noStrike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889275" y="841725"/>
            <a:ext cx="2651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>
            <p:ph idx="4294967295" type="subTitle"/>
          </p:nvPr>
        </p:nvSpPr>
        <p:spPr>
          <a:xfrm>
            <a:off x="1525" y="0"/>
            <a:ext cx="9144000" cy="21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2800">
                <a:solidFill>
                  <a:srgbClr val="4B3241"/>
                </a:solidFill>
              </a:rPr>
              <a:t>Explore pouring the same amount of water in different containers. Explore pouring different amounts of water in similar containers. What do you notice? </a:t>
            </a:r>
            <a:endParaRPr b="1" sz="28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0075" y="2681725"/>
            <a:ext cx="3834900" cy="12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0600" y="2790250"/>
            <a:ext cx="3002850" cy="107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