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7BEB451-EC4E-4C64-B7FD-0C4CBBBA39E0}">
  <a:tblStyle styleId="{27BEB451-EC4E-4C64-B7FD-0C4CBBBA39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623e0f04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b623e0f04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b937e90bbe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b937e90bbe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937e90bbe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b937e90bbe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p11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2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0" name="Google Shape;80;p12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2">
  <p:cSld name="TITLE_ONLY_1_3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3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6" name="Google Shape;86;p13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8" name="Google Shape;88;p13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90" name="Google Shape;90;p13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8" name="Google Shape;98;p15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917950" y="890050"/>
            <a:ext cx="6399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2" type="body"/>
          </p:nvPr>
        </p:nvSpPr>
        <p:spPr>
          <a:xfrm>
            <a:off x="78677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18"/>
          <p:cNvSpPr txBox="1"/>
          <p:nvPr>
            <p:ph idx="3" type="title"/>
          </p:nvPr>
        </p:nvSpPr>
        <p:spPr>
          <a:xfrm>
            <a:off x="7842641" y="890050"/>
            <a:ext cx="6399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8" name="Google Shape;118;p18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19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5" name="Google Shape;125;p2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6" name="Google Shape;126;p20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7" name="Google Shape;127;p20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31" name="Google Shape;131;p20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21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9" name="Google Shape;149;p22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0468C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980500" y="3647250"/>
            <a:ext cx="16389600" cy="46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  <a:defRPr b="0" i="1" sz="7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52" name="Google Shape;152;p23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53" name="Google Shape;153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" name="Google Shape;157;p24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60" name="Google Shape;160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1" name="Google Shape;161;p25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2" name="Google Shape;162;p25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63" name="Google Shape;163;p25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4" name="Google Shape;164;p25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65" name="Google Shape;165;p25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6" name="Google Shape;166;p25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67" name="Google Shape;167;p25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2">
  <p:cSld name="TITLE_ONLY_1_3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70" name="Google Shape;170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1" name="Google Shape;171;p26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2" name="Google Shape;172;p26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73" name="Google Shape;173;p26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4" name="Google Shape;174;p26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75" name="Google Shape;175;p26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6" name="Google Shape;176;p26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77" name="Google Shape;177;p26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917950" y="890050"/>
            <a:ext cx="6399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78677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5"/>
          <p:cNvSpPr txBox="1"/>
          <p:nvPr>
            <p:ph idx="3" type="title"/>
          </p:nvPr>
        </p:nvSpPr>
        <p:spPr>
          <a:xfrm>
            <a:off x="7842641" y="890050"/>
            <a:ext cx="6399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5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4" name="Google Shape;44;p7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" name="Google Shape;62;p9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0468C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80500" y="3647250"/>
            <a:ext cx="16389600" cy="46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  <a:defRPr b="0" i="1" sz="7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66" name="Google Shape;66;p1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Exploring how to control simple circuits to create more functional products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83" name="Google Shape;183;p2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Mrs L Mee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84" name="Google Shape;184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5" name="Google Shape;185;p27"/>
          <p:cNvSpPr txBox="1"/>
          <p:nvPr/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2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Design and technology - Reactions (Control in D&amp;T)</a:t>
            </a:r>
            <a:endParaRPr sz="32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idx="3" type="body"/>
          </p:nvPr>
        </p:nvSpPr>
        <p:spPr>
          <a:xfrm>
            <a:off x="917950" y="1672950"/>
            <a:ext cx="157608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Now let’s compare the advantages and disadvantages to using the micro:bit or crumble board for programming a motor.</a:t>
            </a:r>
            <a:endParaRPr sz="3500"/>
          </a:p>
        </p:txBody>
      </p:sp>
      <p:sp>
        <p:nvSpPr>
          <p:cNvPr id="191" name="Google Shape;191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2" name="Google Shape;192;p28"/>
          <p:cNvSpPr txBox="1"/>
          <p:nvPr>
            <p:ph type="title"/>
          </p:nvPr>
        </p:nvSpPr>
        <p:spPr>
          <a:xfrm>
            <a:off x="917950" y="890050"/>
            <a:ext cx="149415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How to programme a motor 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193" name="Google Shape;193;p28"/>
          <p:cNvGrpSpPr/>
          <p:nvPr/>
        </p:nvGrpSpPr>
        <p:grpSpPr>
          <a:xfrm>
            <a:off x="15692498" y="6115851"/>
            <a:ext cx="839404" cy="1317349"/>
            <a:chOff x="1177672" y="4392800"/>
            <a:chExt cx="1324399" cy="2193024"/>
          </a:xfrm>
        </p:grpSpPr>
        <p:pic>
          <p:nvPicPr>
            <p:cNvPr id="194" name="Google Shape;194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77672" y="4392800"/>
              <a:ext cx="1324399" cy="16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95" name="Google Shape;195;p28"/>
            <p:cNvPicPr preferRelativeResize="0"/>
            <p:nvPr/>
          </p:nvPicPr>
          <p:blipFill rotWithShape="1">
            <a:blip r:embed="rId4">
              <a:alphaModFix/>
            </a:blip>
            <a:srcRect b="-1927" l="0" r="0" t="84686"/>
            <a:stretch/>
          </p:blipFill>
          <p:spPr>
            <a:xfrm>
              <a:off x="1249738" y="6225833"/>
              <a:ext cx="1180275" cy="359991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96" name="Google Shape;196;p28"/>
          <p:cNvGraphicFramePr/>
          <p:nvPr/>
        </p:nvGraphicFramePr>
        <p:xfrm>
          <a:off x="776950" y="3270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{27BEB451-EC4E-4C64-B7FD-0C4CBBBA39E0}</a:tableStyleId>
              </a:tblPr>
              <a:tblGrid>
                <a:gridCol w="7372200"/>
                <a:gridCol w="7372200"/>
              </a:tblGrid>
              <a:tr h="9489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b="1"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icro:bit</a:t>
                      </a:r>
                      <a:endParaRPr b="1"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21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Advantages</a:t>
                      </a:r>
                      <a:endParaRPr b="1" sz="40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Disadvantages</a:t>
                      </a:r>
                      <a:endParaRPr b="1" sz="4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1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1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1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>
            <p:ph idx="3" type="body"/>
          </p:nvPr>
        </p:nvSpPr>
        <p:spPr>
          <a:xfrm>
            <a:off x="917950" y="1672950"/>
            <a:ext cx="157608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Now let’s compare the advantages and disadvantages to using the micro:bit or crumble board for programming a motor.</a:t>
            </a:r>
            <a:endParaRPr sz="3500"/>
          </a:p>
        </p:txBody>
      </p:sp>
      <p:sp>
        <p:nvSpPr>
          <p:cNvPr id="202" name="Google Shape;202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3" name="Google Shape;203;p29"/>
          <p:cNvSpPr txBox="1"/>
          <p:nvPr>
            <p:ph type="title"/>
          </p:nvPr>
        </p:nvSpPr>
        <p:spPr>
          <a:xfrm>
            <a:off x="917950" y="890050"/>
            <a:ext cx="149415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How to programme a motor 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204" name="Google Shape;204;p29"/>
          <p:cNvGrpSpPr/>
          <p:nvPr/>
        </p:nvGrpSpPr>
        <p:grpSpPr>
          <a:xfrm>
            <a:off x="15692498" y="6115851"/>
            <a:ext cx="839404" cy="1317349"/>
            <a:chOff x="1177672" y="4392800"/>
            <a:chExt cx="1324399" cy="2193024"/>
          </a:xfrm>
        </p:grpSpPr>
        <p:pic>
          <p:nvPicPr>
            <p:cNvPr id="205" name="Google Shape;205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77672" y="4392800"/>
              <a:ext cx="1324399" cy="16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206" name="Google Shape;206;p29"/>
            <p:cNvPicPr preferRelativeResize="0"/>
            <p:nvPr/>
          </p:nvPicPr>
          <p:blipFill rotWithShape="1">
            <a:blip r:embed="rId4">
              <a:alphaModFix/>
            </a:blip>
            <a:srcRect b="-1927" l="0" r="0" t="84686"/>
            <a:stretch/>
          </p:blipFill>
          <p:spPr>
            <a:xfrm>
              <a:off x="1249738" y="6225833"/>
              <a:ext cx="1180275" cy="359991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207" name="Google Shape;207;p29"/>
          <p:cNvGraphicFramePr/>
          <p:nvPr/>
        </p:nvGraphicFramePr>
        <p:xfrm>
          <a:off x="776950" y="3247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{27BEB451-EC4E-4C64-B7FD-0C4CBBBA39E0}</a:tableStyleId>
              </a:tblPr>
              <a:tblGrid>
                <a:gridCol w="7372200"/>
                <a:gridCol w="7372200"/>
              </a:tblGrid>
              <a:tr h="9526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Crumble board</a:t>
                      </a: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223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Advantages</a:t>
                      </a:r>
                      <a:endParaRPr b="1" sz="40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Disadvantages</a:t>
                      </a:r>
                      <a:endParaRPr b="1" sz="4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3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3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3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B324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