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97AC44-5D5C-4F8C-93A5-E3AC6F372136}">
  <a:tblStyle styleId="{FF97AC44-5D5C-4F8C-93A5-E3AC6F3721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aa1533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aa1533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eaa1533d3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eaa1533d3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0.11 m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aa1533d3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eaa1533d3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eaa1533d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eaa1533d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aa1533d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aa1533d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aa1533d3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eaa1533d3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notice about the wave speed. Generally the same value. We have 1 anomalous result frequency of 2.4 Hz.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 relationship between frequency and wavelength. As the frequency increases the wavelength decreases.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eaa1533d3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eaa1533d3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eaa1533d3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eaa1533d3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students through the second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eaa1533d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eaa1533d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a1533d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a1533d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eaa1533d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eaa1533d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aa1533d3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aa1533d3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and take a look through the table of data.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purpose of the repeated readings for the length of 3 waves?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That’s right it is to improve reliability.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see any anomalies?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take a look at how we would calculate the wave speed for this data.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Live model the first row.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eaa1533d3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eaa1533d3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aa1533d3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aa1533d3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0.96 m/s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0.80 * 1.2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Measuring the speed of waves in solids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Waves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Worked Example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917950" y="2129350"/>
            <a:ext cx="17370000" cy="24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i="1" sz="3500"/>
          </a:p>
        </p:txBody>
      </p:sp>
      <p:sp>
        <p:nvSpPr>
          <p:cNvPr id="157" name="Google Shape;157;p23"/>
          <p:cNvSpPr txBox="1"/>
          <p:nvPr/>
        </p:nvSpPr>
        <p:spPr>
          <a:xfrm>
            <a:off x="1112325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B751/02, June 2015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1112325" y="7896200"/>
            <a:ext cx="162993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031500" y="2397500"/>
            <a:ext cx="16380000" cy="5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 waves and S waves are different.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 waves are longitudinal and S waves are transverse. Look at the diagram of a model of a wave made with a slinky spring.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wave is made by moving the spring up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and down with a frequency of 1.2 Hz.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ii.	What is the amplitude of the wave?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Choose from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0.11 m		0.22 m		0.80 m		1.60 m		1.82 m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			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[1]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000" y="3351295"/>
            <a:ext cx="8367800" cy="32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917950" y="2129350"/>
            <a:ext cx="17370000" cy="24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i="1" sz="3500"/>
          </a:p>
        </p:txBody>
      </p:sp>
      <p:sp>
        <p:nvSpPr>
          <p:cNvPr id="169" name="Google Shape;169;p24"/>
          <p:cNvSpPr txBox="1"/>
          <p:nvPr/>
        </p:nvSpPr>
        <p:spPr>
          <a:xfrm>
            <a:off x="1112325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J249/04, Specimen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112325" y="7896200"/>
            <a:ext cx="162993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1112325" y="2378375"/>
            <a:ext cx="16380000" cy="5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 the classroom a teacher demonstrates waves using a rope.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diagram of the wave.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i.	The frequency of the wave is 2 Hz.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does this statement mean?	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[2] 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ii.	How many seconds will it take this wave to travel 12 m?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Show your working.																									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[3]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6155" y="3029105"/>
            <a:ext cx="7788474" cy="27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680425" y="2746425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918000" y="2697513"/>
            <a:ext cx="16452000" cy="66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Write down the purpose of the vibration generator. </a:t>
            </a:r>
            <a:br>
              <a:rPr lang="en-GB" sz="3500"/>
            </a:br>
            <a:r>
              <a:rPr lang="en-GB" sz="3500">
                <a:solidFill>
                  <a:srgbClr val="1D1C1D"/>
                </a:solidFill>
              </a:rPr>
              <a:t>The vibration generator produces the </a:t>
            </a:r>
            <a:r>
              <a:rPr b="1" lang="en-GB" sz="3500">
                <a:solidFill>
                  <a:srgbClr val="1D1C1D"/>
                </a:solidFill>
              </a:rPr>
              <a:t>transverse</a:t>
            </a:r>
            <a:r>
              <a:rPr lang="en-GB" sz="3500">
                <a:solidFill>
                  <a:srgbClr val="1D1C1D"/>
                </a:solidFill>
              </a:rPr>
              <a:t> waves on the string. </a:t>
            </a:r>
            <a:endParaRPr sz="3500">
              <a:solidFill>
                <a:srgbClr val="1D1C1D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Copy and complete the table below</a:t>
            </a:r>
            <a:endParaRPr sz="3500"/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Task: Measuring the speed of waves on a string.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9" name="Google Shape;189;p26"/>
          <p:cNvGraphicFramePr/>
          <p:nvPr/>
        </p:nvGraphicFramePr>
        <p:xfrm>
          <a:off x="952550" y="468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{FF97AC44-5D5C-4F8C-93A5-E3AC6F372136}</a:tableStyleId>
              </a:tblPr>
              <a:tblGrid>
                <a:gridCol w="8191500"/>
                <a:gridCol w="819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Measure the length of  multiple waves using a ruler.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improves the accuracy our length measurement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Divide the length by the number of waves.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allows us to calculate the mean wavelength.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 - Independent Task - Copy and complete the table of data</a:t>
            </a:r>
            <a:endParaRPr/>
          </a:p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6" name="Google Shape;196;p27"/>
          <p:cNvGraphicFramePr/>
          <p:nvPr/>
        </p:nvGraphicFramePr>
        <p:xfrm>
          <a:off x="95250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{FF97AC44-5D5C-4F8C-93A5-E3AC6F372136}</a:tableStyleId>
              </a:tblPr>
              <a:tblGrid>
                <a:gridCol w="2340425"/>
                <a:gridCol w="2340425"/>
                <a:gridCol w="2340425"/>
                <a:gridCol w="2340425"/>
                <a:gridCol w="2340425"/>
                <a:gridCol w="2647150"/>
                <a:gridCol w="2033700"/>
              </a:tblGrid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 ( Hz)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Length of 3 waves (cm)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Wavelength (cm)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Wave speed (cm/s)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vMerge="1"/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7.4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3.8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1.80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6.2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3.8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5.4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1.8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3.8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2.40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3.6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1.4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1D1C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3.8</a:t>
                      </a:r>
                      <a:endParaRPr b="1" sz="3000">
                        <a:solidFill>
                          <a:srgbClr val="1D1C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7" name="Google Shape;197;p27"/>
          <p:cNvSpPr/>
          <p:nvPr/>
        </p:nvSpPr>
        <p:spPr>
          <a:xfrm>
            <a:off x="5716700" y="5993650"/>
            <a:ext cx="2340300" cy="639900"/>
          </a:xfrm>
          <a:prstGeom prst="ellipse">
            <a:avLst/>
          </a:prstGeom>
          <a:noFill/>
          <a:ln cap="flat" cmpd="sng" w="28575">
            <a:solidFill>
              <a:srgbClr val="1D1C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917950" y="2073050"/>
            <a:ext cx="16452000" cy="67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the frequency increases the wavelength </a:t>
            </a:r>
            <a:r>
              <a:rPr b="1" lang="en-GB">
                <a:solidFill>
                  <a:srgbClr val="1D1C1D"/>
                </a:solidFill>
              </a:rPr>
              <a:t>decreases.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This is because the wave speed is</a:t>
            </a:r>
            <a:r>
              <a:rPr b="1" lang="en-GB">
                <a:solidFill>
                  <a:srgbClr val="1D1C1D"/>
                </a:solidFill>
              </a:rPr>
              <a:t> constant.</a:t>
            </a:r>
            <a:endParaRPr b="1">
              <a:solidFill>
                <a:srgbClr val="1D1C1D"/>
              </a:solidFill>
            </a:endParaRPr>
          </a:p>
        </p:txBody>
      </p:sp>
      <p:sp>
        <p:nvSpPr>
          <p:cNvPr id="204" name="Google Shape;20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28"/>
          <p:cNvSpPr txBox="1"/>
          <p:nvPr>
            <p:ph type="title"/>
          </p:nvPr>
        </p:nvSpPr>
        <p:spPr>
          <a:xfrm>
            <a:off x="917950" y="7422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 - The speed of waves on a string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Independent Task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917950" y="2129350"/>
            <a:ext cx="17370000" cy="24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i="1" sz="3500"/>
          </a:p>
        </p:txBody>
      </p:sp>
      <p:sp>
        <p:nvSpPr>
          <p:cNvPr id="214" name="Google Shape;214;p29"/>
          <p:cNvSpPr txBox="1"/>
          <p:nvPr/>
        </p:nvSpPr>
        <p:spPr>
          <a:xfrm>
            <a:off x="1112325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J249/04, Specimen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1152675" y="8103963"/>
            <a:ext cx="162993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1112325" y="2378375"/>
            <a:ext cx="16380000" cy="5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 the classroom a teacher demonstrates waves using a rope.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diagram of the wave.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i.	The frequency of the wave is 2 Hz.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does this statement mean?	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[2] 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Two waves pass the same point [1] </a:t>
            </a:r>
            <a:br>
              <a:rPr b="1"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each second [1]</a:t>
            </a:r>
            <a:endParaRPr b="1" sz="28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ii.	How many seconds will it take this wave to travel 12 m?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Show your working.																									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[3]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Use of </a:t>
            </a:r>
            <a:r>
              <a:rPr b="1"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velocity = frequency × wavelength </a:t>
            </a:r>
            <a:br>
              <a:rPr b="1"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V = 2 × 2 = 4 m/s</a:t>
            </a:r>
            <a:b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Then, 12 / 4 = 3 seconds</a:t>
            </a:r>
            <a:endParaRPr sz="28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6155" y="3029105"/>
            <a:ext cx="7788474" cy="27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Q1.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Describe an experiment that could be performed to measure the speed of a wave on a string using a vibration generator.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You should include: 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The variables you will measure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How you will measure these variables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How you will improve accuracy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How you will improve reliability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An equation																							</a:t>
            </a:r>
            <a:r>
              <a:rPr b="1" lang="en-GB" sz="3500"/>
              <a:t>[5]</a:t>
            </a:r>
            <a:r>
              <a:rPr lang="en-GB" sz="3500"/>
              <a:t> </a:t>
            </a:r>
            <a:endParaRPr sz="3500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680425" y="2746425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Q1.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Check your answers for the following points: 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Change the frequency and record the frequency from the vibration generator.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Measure the length of 3 or more waves using a ruler to increase accuracy.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Divide the length of the waves, by the number of waves to obtain the average wavelength.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Repeat the length measurement to improve reliability.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-"/>
            </a:pPr>
            <a:r>
              <a:rPr lang="en-GB" sz="3500"/>
              <a:t>Calculate the wavelength using wave speed = frequency × wavelength.</a:t>
            </a:r>
            <a:endParaRPr sz="3500"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680425" y="2746425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918000" y="3017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Write down the purpose of the vibration generator.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Copy and complete the table below</a:t>
            </a:r>
            <a:endParaRPr sz="3500"/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Task: Measuring the speed of waves on a string.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952550" y="468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{FF97AC44-5D5C-4F8C-93A5-E3AC6F372136}</a:tableStyleId>
              </a:tblPr>
              <a:tblGrid>
                <a:gridCol w="8191500"/>
                <a:gridCol w="819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Measure the length of  multiple waves using a ruler.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Divide the length by the number of waves.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Copy and complete the table of data</a:t>
            </a:r>
            <a:endParaRPr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8" name="Google Shape;128;p20"/>
          <p:cNvGraphicFramePr/>
          <p:nvPr/>
        </p:nvGraphicFramePr>
        <p:xfrm>
          <a:off x="95250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{FF97AC44-5D5C-4F8C-93A5-E3AC6F372136}</a:tableStyleId>
              </a:tblPr>
              <a:tblGrid>
                <a:gridCol w="2340425"/>
                <a:gridCol w="2340425"/>
                <a:gridCol w="2340425"/>
                <a:gridCol w="2340425"/>
                <a:gridCol w="2340425"/>
                <a:gridCol w="2647150"/>
                <a:gridCol w="2033700"/>
              </a:tblGrid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 ( Hz)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Length of 3 waves (cm)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Wavelength (cm)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Wave speed (cm/s)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vMerge="1"/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7.4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3.8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1.80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5.4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2.40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2.70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9" name="Google Shape;129;p20"/>
          <p:cNvSpPr/>
          <p:nvPr/>
        </p:nvSpPr>
        <p:spPr>
          <a:xfrm>
            <a:off x="5716700" y="5993650"/>
            <a:ext cx="2340300" cy="639900"/>
          </a:xfrm>
          <a:prstGeom prst="ellipse">
            <a:avLst/>
          </a:prstGeom>
          <a:noFill/>
          <a:ln cap="flat" cmpd="sng" w="28575">
            <a:solidFill>
              <a:srgbClr val="1D1C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C1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speed of waves on a string 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Complete the sentences: 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As the frequency increases the wavelength …..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This is because the wave speed is ....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Worked Example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917950" y="2129350"/>
            <a:ext cx="17370000" cy="24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i="1" sz="3500"/>
          </a:p>
        </p:txBody>
      </p:sp>
      <p:sp>
        <p:nvSpPr>
          <p:cNvPr id="145" name="Google Shape;145;p22"/>
          <p:cNvSpPr txBox="1"/>
          <p:nvPr/>
        </p:nvSpPr>
        <p:spPr>
          <a:xfrm>
            <a:off x="1112325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B751/02, June 2015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1112325" y="7896200"/>
            <a:ext cx="162993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031500" y="2397500"/>
            <a:ext cx="16380000" cy="5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 waves and S waves are different.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 waves are longitudinal and S waves are transverse. Look at the diagram of a model of a wave made with a slinky spring.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wave is made by moving the spring up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and down with a frequency of 1.2 Hz.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diagram.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i.	Calculate the speed of the wave.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Answer ……………………………………….. m/s 	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[2]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000" y="3351295"/>
            <a:ext cx="8367800" cy="32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