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5.png"/><Relationship Id="rId15" Type="http://schemas.openxmlformats.org/officeDocument/2006/relationships/image" Target="../media/image13.png"/><Relationship Id="rId14" Type="http://schemas.openxmlformats.org/officeDocument/2006/relationships/image" Target="../media/image20.png"/><Relationship Id="rId17" Type="http://schemas.openxmlformats.org/officeDocument/2006/relationships/image" Target="../media/image14.png"/><Relationship Id="rId16" Type="http://schemas.openxmlformats.org/officeDocument/2006/relationships/image" Target="../media/image17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18" Type="http://schemas.openxmlformats.org/officeDocument/2006/relationships/image" Target="../media/image19.png"/><Relationship Id="rId7" Type="http://schemas.openxmlformats.org/officeDocument/2006/relationships/image" Target="../media/image10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5.png"/><Relationship Id="rId15" Type="http://schemas.openxmlformats.org/officeDocument/2006/relationships/image" Target="../media/image13.png"/><Relationship Id="rId14" Type="http://schemas.openxmlformats.org/officeDocument/2006/relationships/image" Target="../media/image20.png"/><Relationship Id="rId17" Type="http://schemas.openxmlformats.org/officeDocument/2006/relationships/image" Target="../media/image14.png"/><Relationship Id="rId16" Type="http://schemas.openxmlformats.org/officeDocument/2006/relationships/image" Target="../media/image17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18" Type="http://schemas.openxmlformats.org/officeDocument/2006/relationships/image" Target="../media/image19.png"/><Relationship Id="rId7" Type="http://schemas.openxmlformats.org/officeDocument/2006/relationships/image" Target="../media/image10.png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82263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A3142"/>
                </a:solidFill>
              </a:rPr>
              <a:t>Fractional indices (advanced)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A3142"/>
                </a:solidFill>
              </a:rPr>
              <a:t>Maths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A3142"/>
                </a:solidFill>
              </a:rPr>
              <a:t>Mr Chan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Fractional indices (advanced)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5" y="924805"/>
            <a:ext cx="3891600" cy="4141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Match up the equivalent cards.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4830450" y="924805"/>
            <a:ext cx="3816116" cy="404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97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689562" y="1348605"/>
            <a:ext cx="828000" cy="462456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2061916" y="1348605"/>
            <a:ext cx="1138601" cy="462456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3744871" y="1348605"/>
            <a:ext cx="576000" cy="462456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689562" y="1918282"/>
            <a:ext cx="828000" cy="462456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-2631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2061916" y="1918282"/>
            <a:ext cx="1138601" cy="462456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3744871" y="1918282"/>
            <a:ext cx="576000" cy="462456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689562" y="2487959"/>
            <a:ext cx="828000" cy="462456"/>
          </a:xfrm>
          <a:prstGeom prst="roundRect">
            <a:avLst>
              <a:gd fmla="val 16667" name="adj"/>
            </a:avLst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2061916" y="2487959"/>
            <a:ext cx="1138601" cy="462456"/>
          </a:xfrm>
          <a:prstGeom prst="roundRect">
            <a:avLst>
              <a:gd fmla="val 16667" name="adj"/>
            </a:avLst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3744871" y="2487959"/>
            <a:ext cx="576000" cy="462456"/>
          </a:xfrm>
          <a:prstGeom prst="roundRect">
            <a:avLst>
              <a:gd fmla="val 16667" name="adj"/>
            </a:avLst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689562" y="3057636"/>
            <a:ext cx="828000" cy="462456"/>
          </a:xfrm>
          <a:prstGeom prst="roundRect">
            <a:avLst>
              <a:gd fmla="val 16667" name="adj"/>
            </a:avLst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2061916" y="3057636"/>
            <a:ext cx="1138601" cy="462456"/>
          </a:xfrm>
          <a:prstGeom prst="roundRect">
            <a:avLst>
              <a:gd fmla="val 16667" name="adj"/>
            </a:avLst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3744871" y="3057636"/>
            <a:ext cx="576000" cy="462456"/>
          </a:xfrm>
          <a:prstGeom prst="roundRect">
            <a:avLst>
              <a:gd fmla="val 16667" name="adj"/>
            </a:avLst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689562" y="3627313"/>
            <a:ext cx="828000" cy="462456"/>
          </a:xfrm>
          <a:prstGeom prst="roundRect">
            <a:avLst>
              <a:gd fmla="val 16667" name="adj"/>
            </a:avLst>
          </a:prstGeom>
          <a:blipFill rotWithShape="1">
            <a:blip r:embed="rId16">
              <a:alphaModFix/>
            </a:blip>
            <a:stretch>
              <a:fillRect b="0" l="0" r="0" t="-2631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2061916" y="3627313"/>
            <a:ext cx="1138601" cy="462456"/>
          </a:xfrm>
          <a:prstGeom prst="roundRect">
            <a:avLst>
              <a:gd fmla="val 16667" name="adj"/>
            </a:avLst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3744871" y="3627313"/>
            <a:ext cx="576000" cy="462456"/>
          </a:xfrm>
          <a:prstGeom prst="roundRect">
            <a:avLst>
              <a:gd fmla="val 16667" name="adj"/>
            </a:avLst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Fractional indices (advanced)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2" name="Google Shape;62;p8"/>
          <p:cNvSpPr txBox="1"/>
          <p:nvPr>
            <p:ph idx="1" type="body"/>
          </p:nvPr>
        </p:nvSpPr>
        <p:spPr>
          <a:xfrm>
            <a:off x="458975" y="924805"/>
            <a:ext cx="3891600" cy="41411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55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63" name="Google Shape;63;p8"/>
          <p:cNvSpPr txBox="1"/>
          <p:nvPr/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4344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rgbClr val="4344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9" name="Google Shape;69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Fractional indices (advanced)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458975" y="924805"/>
            <a:ext cx="3891600" cy="4141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Match up the equivalent cards.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78" name="Google Shape;78;p10"/>
          <p:cNvSpPr txBox="1"/>
          <p:nvPr/>
        </p:nvSpPr>
        <p:spPr>
          <a:xfrm>
            <a:off x="4830450" y="924805"/>
            <a:ext cx="3816116" cy="404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97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5095885" y="1844595"/>
            <a:ext cx="3834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5095885" y="3070421"/>
            <a:ext cx="42191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27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6938310" y="1812047"/>
            <a:ext cx="31611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7010445" y="3070420"/>
            <a:ext cx="31611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689562" y="1348605"/>
            <a:ext cx="828000" cy="462456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4" name="Google Shape;84;p10"/>
          <p:cNvSpPr/>
          <p:nvPr/>
        </p:nvSpPr>
        <p:spPr>
          <a:xfrm>
            <a:off x="2061916" y="1348605"/>
            <a:ext cx="1138601" cy="462456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3744871" y="1348605"/>
            <a:ext cx="576000" cy="462456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689562" y="1918282"/>
            <a:ext cx="828000" cy="462456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-2631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2061916" y="1918282"/>
            <a:ext cx="1138601" cy="462456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8" name="Google Shape;88;p10"/>
          <p:cNvSpPr/>
          <p:nvPr/>
        </p:nvSpPr>
        <p:spPr>
          <a:xfrm>
            <a:off x="3744871" y="1918282"/>
            <a:ext cx="576000" cy="462456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9" name="Google Shape;89;p10"/>
          <p:cNvSpPr/>
          <p:nvPr/>
        </p:nvSpPr>
        <p:spPr>
          <a:xfrm>
            <a:off x="689562" y="2487959"/>
            <a:ext cx="828000" cy="462456"/>
          </a:xfrm>
          <a:prstGeom prst="roundRect">
            <a:avLst>
              <a:gd fmla="val 16667" name="adj"/>
            </a:avLst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0" name="Google Shape;90;p10"/>
          <p:cNvSpPr/>
          <p:nvPr/>
        </p:nvSpPr>
        <p:spPr>
          <a:xfrm>
            <a:off x="2061916" y="2487959"/>
            <a:ext cx="1138601" cy="462456"/>
          </a:xfrm>
          <a:prstGeom prst="roundRect">
            <a:avLst>
              <a:gd fmla="val 16667" name="adj"/>
            </a:avLst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1" name="Google Shape;91;p10"/>
          <p:cNvSpPr/>
          <p:nvPr/>
        </p:nvSpPr>
        <p:spPr>
          <a:xfrm>
            <a:off x="3744871" y="2487959"/>
            <a:ext cx="576000" cy="462456"/>
          </a:xfrm>
          <a:prstGeom prst="roundRect">
            <a:avLst>
              <a:gd fmla="val 16667" name="adj"/>
            </a:avLst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2" name="Google Shape;92;p10"/>
          <p:cNvSpPr/>
          <p:nvPr/>
        </p:nvSpPr>
        <p:spPr>
          <a:xfrm>
            <a:off x="689562" y="3057636"/>
            <a:ext cx="828000" cy="462456"/>
          </a:xfrm>
          <a:prstGeom prst="roundRect">
            <a:avLst>
              <a:gd fmla="val 16667" name="adj"/>
            </a:avLst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3" name="Google Shape;93;p10"/>
          <p:cNvSpPr/>
          <p:nvPr/>
        </p:nvSpPr>
        <p:spPr>
          <a:xfrm>
            <a:off x="2061916" y="3057636"/>
            <a:ext cx="1138601" cy="462456"/>
          </a:xfrm>
          <a:prstGeom prst="roundRect">
            <a:avLst>
              <a:gd fmla="val 16667" name="adj"/>
            </a:avLst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4" name="Google Shape;94;p10"/>
          <p:cNvSpPr/>
          <p:nvPr/>
        </p:nvSpPr>
        <p:spPr>
          <a:xfrm>
            <a:off x="3744871" y="3057636"/>
            <a:ext cx="576000" cy="462456"/>
          </a:xfrm>
          <a:prstGeom prst="roundRect">
            <a:avLst>
              <a:gd fmla="val 16667" name="adj"/>
            </a:avLst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5" name="Google Shape;95;p10"/>
          <p:cNvSpPr/>
          <p:nvPr/>
        </p:nvSpPr>
        <p:spPr>
          <a:xfrm>
            <a:off x="689562" y="3627313"/>
            <a:ext cx="828000" cy="462456"/>
          </a:xfrm>
          <a:prstGeom prst="roundRect">
            <a:avLst>
              <a:gd fmla="val 16667" name="adj"/>
            </a:avLst>
          </a:prstGeom>
          <a:blipFill rotWithShape="1">
            <a:blip r:embed="rId16">
              <a:alphaModFix/>
            </a:blip>
            <a:stretch>
              <a:fillRect b="0" l="0" r="0" t="-2631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6" name="Google Shape;96;p10"/>
          <p:cNvSpPr/>
          <p:nvPr/>
        </p:nvSpPr>
        <p:spPr>
          <a:xfrm>
            <a:off x="2061916" y="3627313"/>
            <a:ext cx="1138601" cy="462456"/>
          </a:xfrm>
          <a:prstGeom prst="roundRect">
            <a:avLst>
              <a:gd fmla="val 16667" name="adj"/>
            </a:avLst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7" name="Google Shape;97;p10"/>
          <p:cNvSpPr/>
          <p:nvPr/>
        </p:nvSpPr>
        <p:spPr>
          <a:xfrm>
            <a:off x="3744871" y="3627313"/>
            <a:ext cx="576000" cy="462456"/>
          </a:xfrm>
          <a:prstGeom prst="roundRect">
            <a:avLst>
              <a:gd fmla="val 16667" name="adj"/>
            </a:avLst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98" name="Google Shape;98;p10"/>
          <p:cNvCxnSpPr>
            <a:stCxn id="83" idx="3"/>
            <a:endCxn id="90" idx="1"/>
          </p:cNvCxnSpPr>
          <p:nvPr/>
        </p:nvCxnSpPr>
        <p:spPr>
          <a:xfrm>
            <a:off x="1517562" y="1579833"/>
            <a:ext cx="544500" cy="1139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" name="Google Shape;99;p10"/>
          <p:cNvCxnSpPr>
            <a:stCxn id="86" idx="3"/>
            <a:endCxn id="96" idx="1"/>
          </p:cNvCxnSpPr>
          <p:nvPr/>
        </p:nvCxnSpPr>
        <p:spPr>
          <a:xfrm>
            <a:off x="1517562" y="2149510"/>
            <a:ext cx="544500" cy="1709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" name="Google Shape;100;p10"/>
          <p:cNvCxnSpPr>
            <a:endCxn id="87" idx="1"/>
          </p:cNvCxnSpPr>
          <p:nvPr/>
        </p:nvCxnSpPr>
        <p:spPr>
          <a:xfrm flipH="1" rot="10800000">
            <a:off x="1517416" y="2149510"/>
            <a:ext cx="544500" cy="569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" name="Google Shape;101;p10"/>
          <p:cNvCxnSpPr>
            <a:endCxn id="93" idx="1"/>
          </p:cNvCxnSpPr>
          <p:nvPr/>
        </p:nvCxnSpPr>
        <p:spPr>
          <a:xfrm flipH="1" rot="10800000">
            <a:off x="1517416" y="3288864"/>
            <a:ext cx="544500" cy="53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" name="Google Shape;102;p10"/>
          <p:cNvCxnSpPr>
            <a:endCxn id="84" idx="1"/>
          </p:cNvCxnSpPr>
          <p:nvPr/>
        </p:nvCxnSpPr>
        <p:spPr>
          <a:xfrm flipH="1" rot="10800000">
            <a:off x="1517416" y="1579833"/>
            <a:ext cx="544500" cy="2305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" name="Google Shape;103;p10"/>
          <p:cNvCxnSpPr>
            <a:stCxn id="84" idx="3"/>
            <a:endCxn id="94" idx="1"/>
          </p:cNvCxnSpPr>
          <p:nvPr/>
        </p:nvCxnSpPr>
        <p:spPr>
          <a:xfrm>
            <a:off x="3200517" y="1579833"/>
            <a:ext cx="544500" cy="1709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" name="Google Shape;104;p10"/>
          <p:cNvCxnSpPr>
            <a:stCxn id="87" idx="3"/>
            <a:endCxn id="97" idx="1"/>
          </p:cNvCxnSpPr>
          <p:nvPr/>
        </p:nvCxnSpPr>
        <p:spPr>
          <a:xfrm>
            <a:off x="3200517" y="2149510"/>
            <a:ext cx="544500" cy="1709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" name="Google Shape;105;p10"/>
          <p:cNvCxnSpPr>
            <a:endCxn id="88" idx="1"/>
          </p:cNvCxnSpPr>
          <p:nvPr/>
        </p:nvCxnSpPr>
        <p:spPr>
          <a:xfrm flipH="1" rot="10800000">
            <a:off x="3200371" y="2149510"/>
            <a:ext cx="544500" cy="569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" name="Google Shape;106;p10"/>
          <p:cNvCxnSpPr>
            <a:endCxn id="91" idx="1"/>
          </p:cNvCxnSpPr>
          <p:nvPr/>
        </p:nvCxnSpPr>
        <p:spPr>
          <a:xfrm flipH="1" rot="10800000">
            <a:off x="3200371" y="2719187"/>
            <a:ext cx="544500" cy="596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" name="Google Shape;107;p10"/>
          <p:cNvCxnSpPr>
            <a:stCxn id="96" idx="3"/>
            <a:endCxn id="85" idx="1"/>
          </p:cNvCxnSpPr>
          <p:nvPr/>
        </p:nvCxnSpPr>
        <p:spPr>
          <a:xfrm flipH="1" rot="10800000">
            <a:off x="3200517" y="1579741"/>
            <a:ext cx="544500" cy="2278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Fractional indices (advanced)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3" name="Google Shape;113;p11"/>
          <p:cNvSpPr txBox="1"/>
          <p:nvPr>
            <p:ph idx="1" type="body"/>
          </p:nvPr>
        </p:nvSpPr>
        <p:spPr>
          <a:xfrm>
            <a:off x="458975" y="924805"/>
            <a:ext cx="3891600" cy="41411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55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14" name="Google Shape;114;p11"/>
          <p:cNvSpPr txBox="1"/>
          <p:nvPr/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4344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rgbClr val="4344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5" name="Google Shape;115;p11"/>
          <p:cNvSpPr/>
          <p:nvPr/>
        </p:nvSpPr>
        <p:spPr>
          <a:xfrm>
            <a:off x="665305" y="1816783"/>
            <a:ext cx="3834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19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1"/>
          <p:cNvSpPr/>
          <p:nvPr/>
        </p:nvSpPr>
        <p:spPr>
          <a:xfrm>
            <a:off x="665298" y="3158350"/>
            <a:ext cx="603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67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1"/>
          <p:cNvSpPr/>
          <p:nvPr/>
        </p:nvSpPr>
        <p:spPr>
          <a:xfrm>
            <a:off x="2589521" y="1816783"/>
            <a:ext cx="69281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25.25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1"/>
          <p:cNvSpPr/>
          <p:nvPr/>
        </p:nvSpPr>
        <p:spPr>
          <a:xfrm>
            <a:off x="2542152" y="3112425"/>
            <a:ext cx="603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31.5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