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7ed077dd9_0_3:notes"/>
          <p:cNvSpPr/>
          <p:nvPr>
            <p:ph idx="2" type="sldImg"/>
          </p:nvPr>
        </p:nvSpPr>
        <p:spPr>
          <a:xfrm>
            <a:off x="407740" y="686496"/>
            <a:ext cx="6042600" cy="342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b7ed077dd9_0_3:notes"/>
          <p:cNvSpPr txBox="1"/>
          <p:nvPr>
            <p:ph idx="1" type="body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225" lIns="91225" spcFirstLastPara="1" rIns="91225" wrap="square" tIns="912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8b53754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8b53754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8b53754e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8b53754e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2b41565f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2b41565f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Cardinal markers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Mrs Repton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1070350" y="1042450"/>
            <a:ext cx="158958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Physical Education (PE) - Outdoor and adventurous activity: following instructions and problem solving skills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>
                <a:solidFill>
                  <a:srgbClr val="434343"/>
                </a:solidFill>
              </a:rPr>
              <a:t>Outdoor and Adventurous Activity: Lesson 5</a:t>
            </a:r>
            <a:endParaRPr sz="39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00">
              <a:solidFill>
                <a:srgbClr val="434343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17950" y="1504100"/>
            <a:ext cx="16722600" cy="68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Tasks</a:t>
            </a:r>
            <a:endParaRPr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AutoNum type="arabicParenR"/>
            </a:pPr>
            <a:r>
              <a:rPr lang="en-GB">
                <a:solidFill>
                  <a:srgbClr val="434343"/>
                </a:solidFill>
              </a:rPr>
              <a:t>Cardinal markers</a:t>
            </a:r>
            <a:endParaRPr>
              <a:solidFill>
                <a:srgbClr val="434343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-"/>
            </a:pPr>
            <a:r>
              <a:rPr lang="en-GB">
                <a:solidFill>
                  <a:srgbClr val="434343"/>
                </a:solidFill>
              </a:rPr>
              <a:t>Set out 9 markers (small household items) in a 3 by 3 grid, in the largest space you have available.</a:t>
            </a:r>
            <a:endParaRPr>
              <a:solidFill>
                <a:srgbClr val="434343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-"/>
            </a:pPr>
            <a:r>
              <a:rPr lang="en-GB">
                <a:solidFill>
                  <a:srgbClr val="434343"/>
                </a:solidFill>
              </a:rPr>
              <a:t>Practise moving in different directions (NW, S, E etc)</a:t>
            </a:r>
            <a:endParaRPr>
              <a:solidFill>
                <a:srgbClr val="434343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-"/>
            </a:pPr>
            <a:r>
              <a:rPr lang="en-GB">
                <a:solidFill>
                  <a:srgbClr val="434343"/>
                </a:solidFill>
              </a:rPr>
              <a:t>Follow the set routes that accompanying this lesson and draw the shapes/letters on your paper as you walk around the grid.</a:t>
            </a:r>
            <a:endParaRPr>
              <a:solidFill>
                <a:srgbClr val="434343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AutoNum type="arabicParenR"/>
            </a:pPr>
            <a:r>
              <a:rPr lang="en-GB">
                <a:solidFill>
                  <a:srgbClr val="434343"/>
                </a:solidFill>
              </a:rPr>
              <a:t>Personal challenge     </a:t>
            </a:r>
            <a:endParaRPr>
              <a:solidFill>
                <a:srgbClr val="434343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-"/>
            </a:pPr>
            <a:r>
              <a:rPr lang="en-GB">
                <a:solidFill>
                  <a:srgbClr val="434343"/>
                </a:solidFill>
              </a:rPr>
              <a:t>Repeat the previous activity, this time using degrees instead of compass directions.</a:t>
            </a:r>
            <a:endParaRPr>
              <a:solidFill>
                <a:srgbClr val="434343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-"/>
            </a:pPr>
            <a:r>
              <a:rPr lang="en-GB">
                <a:solidFill>
                  <a:srgbClr val="434343"/>
                </a:solidFill>
              </a:rPr>
              <a:t>After you have successfully completed the routes, create your own (using compass points and degrees) and try them out.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917950" y="599550"/>
            <a:ext cx="16452000" cy="823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Decide which is your North marker and ensure you always orientate yourself to North for each move. 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Use the grid (right) to draw the lines on as you move around, which will help you see what shapes you are making. You will need a new grid or a different colour for each challenge.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Start at the Northwest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Southwest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Southwest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East one marker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What letter from the alphabet have you moved in the shape of?  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Start at the Southwest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What letter from the alphabet have you created?</a:t>
            </a:r>
            <a:endParaRPr sz="3400"/>
          </a:p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11643875" y="5999160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1643875" y="7566128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13786485" y="5999160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13786485" y="7566128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15929095" y="7566128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15929095" y="6084881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15929095" y="4432192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13786485" y="4432192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11643875" y="4432247"/>
            <a:ext cx="732000" cy="575100"/>
          </a:xfrm>
          <a:prstGeom prst="donut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13865357" y="3038350"/>
            <a:ext cx="574500" cy="1067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13228900" y="2461300"/>
            <a:ext cx="1794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North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917950" y="599550"/>
            <a:ext cx="7902000" cy="823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Start at the Southwest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 one marker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What letter have you created? 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Start in the Northeast corner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West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West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South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East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Char char="-"/>
            </a:pPr>
            <a:r>
              <a:rPr lang="en-GB" sz="2500">
                <a:solidFill>
                  <a:srgbClr val="000000"/>
                </a:solidFill>
              </a:rPr>
              <a:t>Move North one marker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000000"/>
                </a:solidFill>
              </a:rPr>
              <a:t>What shape have you moved around in?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9337800" y="599550"/>
            <a:ext cx="7902000" cy="83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Start in the Northeast corner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270°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270°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180°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180°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360°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360°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What letter of the alphabet have you created as you moved around?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Start at the North (Middle) marker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225°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135°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45° </a:t>
            </a:r>
            <a:endParaRPr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-"/>
            </a:pPr>
            <a:r>
              <a:rPr lang="en-GB" sz="2600">
                <a:solidFill>
                  <a:srgbClr val="000000"/>
                </a:solidFill>
              </a:rPr>
              <a:t>Move one marker on a bearing of 315°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What shape have you created as you moved around?</a:t>
            </a:r>
            <a:endParaRPr sz="4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917950" y="1106575"/>
            <a:ext cx="16722600" cy="74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Learning questions:</a:t>
            </a:r>
            <a:r>
              <a:rPr lang="en-GB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Task 1: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What difficulties or challenges did you encounter?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What helped you to make decisions?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2: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Did you find it easier completing the routes using the compass points or degrees? Why?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How could you make the routes more challenging?</a:t>
            </a:r>
            <a:endParaRPr/>
          </a:p>
        </p:txBody>
      </p:sp>
      <p:sp>
        <p:nvSpPr>
          <p:cNvPr id="135" name="Google Shape;13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