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c71afedaa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8c71afedaa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15c1489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8c15c1489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15c14892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8c15c14892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This is the first time meeting a few conventions for inequalities: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number line notation (filled circles vs empty)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Dotted and filled lines on cartesian plane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e.g.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“This is the notation on a number line, what does a filled dot vs. empty dot mean?”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“This is the notation on the cartesian plane, what does a dotted line mean vs and filled line?”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Then revisit the previous lesson:</a:t>
            </a:r>
            <a:b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What (integer coordinates go in the space (the same as last lesson AND (7,2), (3,-3) etc.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15c14892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8c15c14892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This is the first time meeting a few conventions for inequalities: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number line notation (filled circles vs empty)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Dotted and filled lines on cartesian plane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e.g.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“This is the notation on a number line, what does a filled dot vs. empty dot mean?”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“This is the notation on the cartesian plane, what does a dotted line mean vs and filled line?”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Then revisit the previous lesson:</a:t>
            </a:r>
            <a:b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What (integer coordinates go in the space (the same as last lesson AND (7,2), (3,-3) etc.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c15c14892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8c15c14892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c15c14892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8c15c14892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rgbClr val="32323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668205" y="44522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rgbClr val="323232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rgbClr val="32323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rgbClr val="32323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515375" y="1917525"/>
            <a:ext cx="111612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/>
              <a:t>Inequalities and the Cartesian plane 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/>
              <a:t>Downloadable Resource</a:t>
            </a:r>
            <a:endParaRPr/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</a:pPr>
            <a:r>
              <a:rPr lang="en-GB"/>
              <a:t>Mr Maseko</a:t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8"/>
          <p:cNvCxnSpPr/>
          <p:nvPr/>
        </p:nvCxnSpPr>
        <p:spPr>
          <a:xfrm>
            <a:off x="1401170" y="2411103"/>
            <a:ext cx="2183700" cy="0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8"/>
          <p:cNvSpPr/>
          <p:nvPr/>
        </p:nvSpPr>
        <p:spPr>
          <a:xfrm>
            <a:off x="1295714" y="2332788"/>
            <a:ext cx="165000" cy="165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3467414" y="2328555"/>
            <a:ext cx="165000" cy="16500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1259196" y="1923530"/>
            <a:ext cx="68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432759" y="1870247"/>
            <a:ext cx="68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2255229" y="1897545"/>
            <a:ext cx="418500" cy="63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4256271" y="2036429"/>
            <a:ext cx="1696200" cy="753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4439" r="-370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 b="1710" l="0" r="0" t="0"/>
          <a:stretch/>
        </p:blipFill>
        <p:spPr>
          <a:xfrm>
            <a:off x="6723247" y="1447318"/>
            <a:ext cx="2998500" cy="2226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8" name="Google Shape;108;p18"/>
          <p:cNvCxnSpPr/>
          <p:nvPr/>
        </p:nvCxnSpPr>
        <p:spPr>
          <a:xfrm>
            <a:off x="1363216" y="4996594"/>
            <a:ext cx="2183700" cy="0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8"/>
          <p:cNvSpPr/>
          <p:nvPr/>
        </p:nvSpPr>
        <p:spPr>
          <a:xfrm>
            <a:off x="1257760" y="4918279"/>
            <a:ext cx="165000" cy="16500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3429460" y="4914046"/>
            <a:ext cx="165000" cy="165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112058" y="4509020"/>
            <a:ext cx="68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-3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3394805" y="4483036"/>
            <a:ext cx="68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2217275" y="4483036"/>
            <a:ext cx="418500" cy="632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4206461" y="4617686"/>
            <a:ext cx="1976700" cy="753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-317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23247" y="3770592"/>
            <a:ext cx="2998500" cy="2226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18"/>
          <p:cNvSpPr txBox="1"/>
          <p:nvPr/>
        </p:nvSpPr>
        <p:spPr>
          <a:xfrm>
            <a:off x="616600" y="1011625"/>
            <a:ext cx="5883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and what’s different in these representations?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4338" y="1654120"/>
            <a:ext cx="4894200" cy="354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" name="Google Shape;122;p19"/>
          <p:cNvSpPr txBox="1"/>
          <p:nvPr/>
        </p:nvSpPr>
        <p:spPr>
          <a:xfrm>
            <a:off x="1890419" y="1654120"/>
            <a:ext cx="1696200" cy="753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4478" r="-446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23" name="Google Shape;123;p19"/>
          <p:cNvCxnSpPr/>
          <p:nvPr/>
        </p:nvCxnSpPr>
        <p:spPr>
          <a:xfrm>
            <a:off x="1652828" y="3995756"/>
            <a:ext cx="2183700" cy="0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19"/>
          <p:cNvSpPr/>
          <p:nvPr/>
        </p:nvSpPr>
        <p:spPr>
          <a:xfrm>
            <a:off x="3797557" y="3914526"/>
            <a:ext cx="165000" cy="16500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1597554" y="3914526"/>
            <a:ext cx="165000" cy="165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401670" y="3508182"/>
            <a:ext cx="68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2506887" y="3482198"/>
            <a:ext cx="418500" cy="632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3740373" y="3429000"/>
            <a:ext cx="68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4338" y="1654120"/>
            <a:ext cx="4894200" cy="354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20"/>
          <p:cNvSpPr txBox="1"/>
          <p:nvPr/>
        </p:nvSpPr>
        <p:spPr>
          <a:xfrm>
            <a:off x="498045" y="1209544"/>
            <a:ext cx="4673700" cy="24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Write an inequality that describes the red section of the diagram</a:t>
            </a:r>
            <a:endParaRPr sz="2000"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24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24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4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Show the inequality on a number line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522772" y="1391561"/>
            <a:ext cx="4335000" cy="29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Show the following inequalities on a number line </a:t>
            </a:r>
            <a:endParaRPr sz="2000"/>
          </a:p>
          <a:p>
            <a:pPr indent="-3810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467"/>
              <a:buFont typeface="Arial"/>
              <a:buAutoNum type="alphaLcParenR"/>
            </a:pPr>
            <a:r>
              <a:rPr lang="en-GB" sz="24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-2 &lt; x ≤ 5</a:t>
            </a:r>
            <a:endParaRPr sz="2000"/>
          </a:p>
          <a:p>
            <a:pPr indent="-3810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467"/>
              <a:buFont typeface="Arial"/>
              <a:buAutoNum type="alphaLcParenR"/>
            </a:pPr>
            <a:r>
              <a:rPr lang="en-GB" sz="24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 ≤ y ≤ 3</a:t>
            </a:r>
            <a:endParaRPr sz="2000"/>
          </a:p>
          <a:p>
            <a:pPr indent="-3810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467"/>
              <a:buFont typeface="Arial"/>
              <a:buAutoNum type="alphaLcParenR"/>
            </a:pPr>
            <a:r>
              <a:rPr lang="en-GB" sz="24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 &lt; x ≤ 8</a:t>
            </a:r>
            <a:endParaRPr sz="2000"/>
          </a:p>
          <a:p>
            <a:pPr indent="-224362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sz="24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470200" y="1273988"/>
            <a:ext cx="4335000" cy="13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Write the inequalities these number lines represent </a:t>
            </a:r>
            <a:endParaRPr sz="2000"/>
          </a:p>
          <a:p>
            <a:pPr indent="-224362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sz="21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21"/>
          <p:cNvCxnSpPr/>
          <p:nvPr/>
        </p:nvCxnSpPr>
        <p:spPr>
          <a:xfrm>
            <a:off x="7206961" y="3321220"/>
            <a:ext cx="2183700" cy="0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21"/>
          <p:cNvSpPr/>
          <p:nvPr/>
        </p:nvSpPr>
        <p:spPr>
          <a:xfrm>
            <a:off x="9351690" y="3239990"/>
            <a:ext cx="165000" cy="16500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7151688" y="3239990"/>
            <a:ext cx="165000" cy="165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6955803" y="2833646"/>
            <a:ext cx="68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8061020" y="2807662"/>
            <a:ext cx="418500" cy="63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9294506" y="2754464"/>
            <a:ext cx="68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cxnSp>
        <p:nvCxnSpPr>
          <p:cNvPr id="147" name="Google Shape;147;p21"/>
          <p:cNvCxnSpPr/>
          <p:nvPr/>
        </p:nvCxnSpPr>
        <p:spPr>
          <a:xfrm>
            <a:off x="7206961" y="4586674"/>
            <a:ext cx="2183700" cy="0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21"/>
          <p:cNvSpPr/>
          <p:nvPr/>
        </p:nvSpPr>
        <p:spPr>
          <a:xfrm>
            <a:off x="7103682" y="4504126"/>
            <a:ext cx="165000" cy="16500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9308054" y="4504126"/>
            <a:ext cx="165000" cy="165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6955803" y="4099100"/>
            <a:ext cx="68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-4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8061020" y="4073116"/>
            <a:ext cx="418500" cy="632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9294506" y="4019918"/>
            <a:ext cx="68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6960" y="1352154"/>
            <a:ext cx="5771400" cy="3846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22"/>
          <p:cNvSpPr txBox="1"/>
          <p:nvPr/>
        </p:nvSpPr>
        <p:spPr>
          <a:xfrm>
            <a:off x="478800" y="1258725"/>
            <a:ext cx="5217600" cy="3846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