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Cabin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58ABC2-CB23-4117-8104-FF61601C5249}">
  <a:tblStyle styleId="{D058ABC2-CB23-4117-8104-FF61601C52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4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Cabin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630aff9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630aff9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fa2e607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bfa2e607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630a79b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c630a79b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tick whether the material is strong and does not flow away or if it is weak and blew away.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c630a79bb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c630a79bb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tick whether the material is strong and does not flow away or if it is weak and blew away.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346704" y="1447038"/>
            <a:ext cx="11594700" cy="1782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25" lIns="274325" spcFirstLastPara="1" rIns="274325" wrap="square" tIns="2743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abin"/>
              <a:buNone/>
              <a:defRPr b="0" i="0" sz="4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346704" y="3957066"/>
            <a:ext cx="115947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11732143" y="9358224"/>
            <a:ext cx="4130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400300" y="9354312"/>
            <a:ext cx="885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4"/>
          <p:cNvSpPr/>
          <p:nvPr>
            <p:ph idx="12" type="sldNum"/>
          </p:nvPr>
        </p:nvSpPr>
        <p:spPr>
          <a:xfrm>
            <a:off x="16138383" y="9326880"/>
            <a:ext cx="548400" cy="5484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68550" lIns="27425" spcFirstLastPara="1" rIns="27425" wrap="square" tIns="68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7" name="Google Shape;127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58" name="Google Shape;158;p28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60" name="Google Shape;160;p28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Science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 the wall I’ve built waterproof?</a:t>
            </a:r>
            <a:endParaRPr/>
          </a:p>
        </p:txBody>
      </p:sp>
      <p:sp>
        <p:nvSpPr>
          <p:cNvPr id="168" name="Google Shape;168;p2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Miss Harris </a:t>
            </a:r>
            <a:endParaRPr/>
          </a:p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938470" y="721525"/>
            <a:ext cx="149091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Font typeface="Montserrat"/>
              <a:buAutoNum type="arabicPeriod"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Choose a wall which you made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778900" y="4908650"/>
            <a:ext cx="156048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3. Observe any changes to the wall</a:t>
            </a:r>
            <a:endParaRPr sz="1200"/>
          </a:p>
        </p:txBody>
      </p:sp>
      <p:sp>
        <p:nvSpPr>
          <p:cNvPr id="178" name="Google Shape;178;p30"/>
          <p:cNvSpPr txBox="1"/>
          <p:nvPr/>
        </p:nvSpPr>
        <p:spPr>
          <a:xfrm>
            <a:off x="895707" y="2863775"/>
            <a:ext cx="135069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2. Pour small amounts of water on top</a:t>
            </a:r>
            <a:endParaRPr sz="1200"/>
          </a:p>
        </p:txBody>
      </p:sp>
      <p:sp>
        <p:nvSpPr>
          <p:cNvPr id="179" name="Google Shape;179;p30"/>
          <p:cNvSpPr txBox="1"/>
          <p:nvPr/>
        </p:nvSpPr>
        <p:spPr>
          <a:xfrm>
            <a:off x="812766" y="7382450"/>
            <a:ext cx="150399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4. Is the material strong to make a wall?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802500" y="313525"/>
            <a:ext cx="47172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Draw this table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6" name="Google Shape;186;p31"/>
          <p:cNvGraphicFramePr/>
          <p:nvPr/>
        </p:nvGraphicFramePr>
        <p:xfrm>
          <a:off x="802500" y="154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{D058ABC2-CB23-4117-8104-FF61601C5249}</a:tableStyleId>
              </a:tblPr>
              <a:tblGrid>
                <a:gridCol w="5551900"/>
                <a:gridCol w="5804600"/>
                <a:gridCol w="5678225"/>
              </a:tblGrid>
              <a:tr h="134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Waterproof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keeps water out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Absorbent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able to soak up liquid easily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Playdough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Hay or straw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Twigs or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lolly sticks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Plastic bricks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Sugar cubes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32"/>
          <p:cNvSpPr txBox="1"/>
          <p:nvPr/>
        </p:nvSpPr>
        <p:spPr>
          <a:xfrm>
            <a:off x="802500" y="436750"/>
            <a:ext cx="4717200" cy="9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3" name="Google Shape;193;p32"/>
          <p:cNvGraphicFramePr/>
          <p:nvPr/>
        </p:nvGraphicFramePr>
        <p:xfrm>
          <a:off x="802500" y="154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{D058ABC2-CB23-4117-8104-FF61601C5249}</a:tableStyleId>
              </a:tblPr>
              <a:tblGrid>
                <a:gridCol w="5551900"/>
                <a:gridCol w="5804600"/>
                <a:gridCol w="5678225"/>
              </a:tblGrid>
              <a:tr h="134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Waterproof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keeps water out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Absorbent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able to soak up liquid easily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Playdough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Hay or straw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Twigs or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lolly sticks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Plastic bricks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Sugar cubes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349" y="4175950"/>
            <a:ext cx="1091300" cy="92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3836" y="3007602"/>
            <a:ext cx="1172050" cy="9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9586" y="6618327"/>
            <a:ext cx="1172050" cy="9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5311" y="4187165"/>
            <a:ext cx="1172050" cy="9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9487" y="5385925"/>
            <a:ext cx="1091300" cy="92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212" y="7817100"/>
            <a:ext cx="1091300" cy="92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4224" y="2996388"/>
            <a:ext cx="1091300" cy="92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4186" y="5408352"/>
            <a:ext cx="1172050" cy="9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2461" y="7728740"/>
            <a:ext cx="1172050" cy="9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0424" y="6607113"/>
            <a:ext cx="1091300" cy="92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