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10287000" cx="18288000"/>
  <p:notesSz cx="6858000" cy="9144000"/>
  <p:embeddedFontLst>
    <p:embeddedFont>
      <p:font typeface="Montserrat SemiBold"/>
      <p:regular r:id="rId13"/>
      <p:bold r:id="rId14"/>
      <p:italic r:id="rId15"/>
      <p:boldItalic r:id="rId16"/>
    </p:embeddedFont>
    <p:embeddedFont>
      <p:font typeface="Montserrat"/>
      <p:regular r:id="rId17"/>
      <p:bold r:id="rId18"/>
      <p:italic r:id="rId19"/>
      <p:boldItalic r:id="rId20"/>
    </p:embeddedFont>
    <p:embeddedFont>
      <p:font typeface="Montserrat Medium"/>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boldItalic.fntdata"/><Relationship Id="rId11" Type="http://schemas.openxmlformats.org/officeDocument/2006/relationships/slide" Target="slides/slide7.xml"/><Relationship Id="rId22" Type="http://schemas.openxmlformats.org/officeDocument/2006/relationships/font" Target="fonts/MontserratMedium-bold.fntdata"/><Relationship Id="rId10" Type="http://schemas.openxmlformats.org/officeDocument/2006/relationships/slide" Target="slides/slide6.xml"/><Relationship Id="rId21" Type="http://schemas.openxmlformats.org/officeDocument/2006/relationships/font" Target="fonts/MontserratMedium-regular.fntdata"/><Relationship Id="rId13" Type="http://schemas.openxmlformats.org/officeDocument/2006/relationships/font" Target="fonts/MontserratSemiBold-regular.fntdata"/><Relationship Id="rId24" Type="http://schemas.openxmlformats.org/officeDocument/2006/relationships/font" Target="fonts/MontserratMedium-boldItalic.fntdata"/><Relationship Id="rId12" Type="http://schemas.openxmlformats.org/officeDocument/2006/relationships/slide" Target="slides/slide8.xml"/><Relationship Id="rId23" Type="http://schemas.openxmlformats.org/officeDocument/2006/relationships/font" Target="fonts/MontserratMedium-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SemiBold-italic.fntdata"/><Relationship Id="rId14" Type="http://schemas.openxmlformats.org/officeDocument/2006/relationships/font" Target="fonts/MontserratSemiBold-bold.fntdata"/><Relationship Id="rId17" Type="http://schemas.openxmlformats.org/officeDocument/2006/relationships/font" Target="fonts/Montserrat-regular.fntdata"/><Relationship Id="rId16" Type="http://schemas.openxmlformats.org/officeDocument/2006/relationships/font" Target="fonts/MontserratSemiBold-boldItalic.fntdata"/><Relationship Id="rId5" Type="http://schemas.openxmlformats.org/officeDocument/2006/relationships/slide" Target="slides/slide1.xml"/><Relationship Id="rId19" Type="http://schemas.openxmlformats.org/officeDocument/2006/relationships/font" Target="fonts/Montserrat-italic.fntdata"/><Relationship Id="rId6" Type="http://schemas.openxmlformats.org/officeDocument/2006/relationships/slide" Target="slides/slide2.xml"/><Relationship Id="rId18" Type="http://schemas.openxmlformats.org/officeDocument/2006/relationships/font" Target="fonts/Montserrat-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8ea6a8468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8ea6a8468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8e7869c268_0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8e7869c268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8c6a87325a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9" name="Google Shape;89;g8c6a87325a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8e7869c268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8e7869c268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8c6a8731d5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3" name="Google Shape;103;g8c6a8731d5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8e7869c268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8e7869c268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8c6a8731d5_0_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7" name="Google Shape;117;g8c6a8731d5_0_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8e7869c268_0_1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8e7869c268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1" cy="3723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lnSpc>
                <a:spcPct val="100000"/>
              </a:lnSpc>
              <a:spcBef>
                <a:spcPts val="0"/>
              </a:spcBef>
              <a:spcAft>
                <a:spcPts val="0"/>
              </a:spcAft>
              <a:buClr>
                <a:srgbClr val="000000"/>
              </a:buClr>
              <a:buSzPts val="10400"/>
              <a:buNone/>
              <a:defRPr sz="10400">
                <a:solidFill>
                  <a:srgbClr val="000000"/>
                </a:solidFill>
              </a:defRPr>
            </a:lvl2pPr>
            <a:lvl3pPr lvl="2" algn="ctr">
              <a:lnSpc>
                <a:spcPct val="100000"/>
              </a:lnSpc>
              <a:spcBef>
                <a:spcPts val="0"/>
              </a:spcBef>
              <a:spcAft>
                <a:spcPts val="0"/>
              </a:spcAft>
              <a:buClr>
                <a:srgbClr val="000000"/>
              </a:buClr>
              <a:buSzPts val="10400"/>
              <a:buNone/>
              <a:defRPr sz="10400">
                <a:solidFill>
                  <a:srgbClr val="000000"/>
                </a:solidFill>
              </a:defRPr>
            </a:lvl3pPr>
            <a:lvl4pPr lvl="3" algn="ctr">
              <a:lnSpc>
                <a:spcPct val="100000"/>
              </a:lnSpc>
              <a:spcBef>
                <a:spcPts val="0"/>
              </a:spcBef>
              <a:spcAft>
                <a:spcPts val="0"/>
              </a:spcAft>
              <a:buClr>
                <a:srgbClr val="000000"/>
              </a:buClr>
              <a:buSzPts val="10400"/>
              <a:buNone/>
              <a:defRPr sz="10400">
                <a:solidFill>
                  <a:srgbClr val="000000"/>
                </a:solidFill>
              </a:defRPr>
            </a:lvl4pPr>
            <a:lvl5pPr lvl="4" algn="ctr">
              <a:lnSpc>
                <a:spcPct val="100000"/>
              </a:lnSpc>
              <a:spcBef>
                <a:spcPts val="0"/>
              </a:spcBef>
              <a:spcAft>
                <a:spcPts val="0"/>
              </a:spcAft>
              <a:buClr>
                <a:srgbClr val="000000"/>
              </a:buClr>
              <a:buSzPts val="10400"/>
              <a:buNone/>
              <a:defRPr sz="10400">
                <a:solidFill>
                  <a:srgbClr val="000000"/>
                </a:solidFill>
              </a:defRPr>
            </a:lvl5pPr>
            <a:lvl6pPr lvl="5" algn="ctr">
              <a:lnSpc>
                <a:spcPct val="100000"/>
              </a:lnSpc>
              <a:spcBef>
                <a:spcPts val="0"/>
              </a:spcBef>
              <a:spcAft>
                <a:spcPts val="0"/>
              </a:spcAft>
              <a:buClr>
                <a:srgbClr val="000000"/>
              </a:buClr>
              <a:buSzPts val="10400"/>
              <a:buNone/>
              <a:defRPr sz="10400">
                <a:solidFill>
                  <a:srgbClr val="000000"/>
                </a:solidFill>
              </a:defRPr>
            </a:lvl6pPr>
            <a:lvl7pPr lvl="6" algn="ctr">
              <a:lnSpc>
                <a:spcPct val="100000"/>
              </a:lnSpc>
              <a:spcBef>
                <a:spcPts val="0"/>
              </a:spcBef>
              <a:spcAft>
                <a:spcPts val="0"/>
              </a:spcAft>
              <a:buClr>
                <a:srgbClr val="000000"/>
              </a:buClr>
              <a:buSzPts val="10400"/>
              <a:buNone/>
              <a:defRPr sz="10400">
                <a:solidFill>
                  <a:srgbClr val="000000"/>
                </a:solidFill>
              </a:defRPr>
            </a:lvl7pPr>
            <a:lvl8pPr lvl="7" algn="ctr">
              <a:lnSpc>
                <a:spcPct val="100000"/>
              </a:lnSpc>
              <a:spcBef>
                <a:spcPts val="0"/>
              </a:spcBef>
              <a:spcAft>
                <a:spcPts val="0"/>
              </a:spcAft>
              <a:buClr>
                <a:srgbClr val="000000"/>
              </a:buClr>
              <a:buSzPts val="10400"/>
              <a:buNone/>
              <a:defRPr sz="10400">
                <a:solidFill>
                  <a:srgbClr val="000000"/>
                </a:solidFill>
              </a:defRPr>
            </a:lvl8pPr>
            <a:lvl9pPr lvl="8" algn="ctr">
              <a:lnSpc>
                <a:spcPct val="100000"/>
              </a:lnSpc>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1" cy="15852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a:noFill/>
          <a:ln>
            <a:noFill/>
          </a:ln>
        </p:spPr>
        <p:txBody>
          <a:bodyPr anchorCtr="0" anchor="b" bIns="0" lIns="0" spcFirstLastPara="1" rIns="0" wrap="square" tIns="0">
            <a:noAutofit/>
          </a:bodyPr>
          <a:lstStyle>
            <a:lvl1pPr lvl="0" algn="l">
              <a:lnSpc>
                <a:spcPct val="130000"/>
              </a:lnSpc>
              <a:spcBef>
                <a:spcPts val="2000"/>
              </a:spcBef>
              <a:spcAft>
                <a:spcPts val="0"/>
              </a:spcAft>
              <a:buSzPts val="3200"/>
              <a:buNone/>
              <a:defRPr sz="2800">
                <a:solidFill>
                  <a:srgbClr val="000000"/>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3200"/>
              <a:buNone/>
              <a:defRPr>
                <a:solidFill>
                  <a:srgbClr val="000000"/>
                </a:solidFill>
              </a:defRPr>
            </a:lvl2pPr>
            <a:lvl3pPr lvl="2" algn="l">
              <a:lnSpc>
                <a:spcPct val="130000"/>
              </a:lnSpc>
              <a:spcBef>
                <a:spcPts val="2000"/>
              </a:spcBef>
              <a:spcAft>
                <a:spcPts val="0"/>
              </a:spcAft>
              <a:buSzPts val="2800"/>
              <a:buNone/>
              <a:defRPr>
                <a:solidFill>
                  <a:srgbClr val="000000"/>
                </a:solidFill>
              </a:defRPr>
            </a:lvl3pPr>
            <a:lvl4pPr lvl="3" algn="l">
              <a:lnSpc>
                <a:spcPct val="130000"/>
              </a:lnSpc>
              <a:spcBef>
                <a:spcPts val="2000"/>
              </a:spcBef>
              <a:spcAft>
                <a:spcPts val="0"/>
              </a:spcAft>
              <a:buSzPts val="2800"/>
              <a:buNone/>
              <a:defRPr>
                <a:solidFill>
                  <a:srgbClr val="000000"/>
                </a:solidFill>
              </a:defRPr>
            </a:lvl4pPr>
            <a:lvl5pPr lvl="4" algn="l">
              <a:lnSpc>
                <a:spcPct val="130000"/>
              </a:lnSpc>
              <a:spcBef>
                <a:spcPts val="2000"/>
              </a:spcBef>
              <a:spcAft>
                <a:spcPts val="0"/>
              </a:spcAft>
              <a:buSzPts val="2800"/>
              <a:buNone/>
              <a:defRPr>
                <a:solidFill>
                  <a:srgbClr val="000000"/>
                </a:solidFill>
              </a:defRPr>
            </a:lvl5pPr>
            <a:lvl6pPr lvl="5" algn="l">
              <a:lnSpc>
                <a:spcPct val="130000"/>
              </a:lnSpc>
              <a:spcBef>
                <a:spcPts val="2000"/>
              </a:spcBef>
              <a:spcAft>
                <a:spcPts val="0"/>
              </a:spcAft>
              <a:buSzPts val="2800"/>
              <a:buNone/>
              <a:defRPr>
                <a:solidFill>
                  <a:srgbClr val="000000"/>
                </a:solidFill>
              </a:defRPr>
            </a:lvl6pPr>
            <a:lvl7pPr lvl="6" algn="l">
              <a:lnSpc>
                <a:spcPct val="130000"/>
              </a:lnSpc>
              <a:spcBef>
                <a:spcPts val="2000"/>
              </a:spcBef>
              <a:spcAft>
                <a:spcPts val="0"/>
              </a:spcAft>
              <a:buSzPts val="2800"/>
              <a:buNone/>
              <a:defRPr>
                <a:solidFill>
                  <a:srgbClr val="000000"/>
                </a:solidFill>
              </a:defRPr>
            </a:lvl7pPr>
            <a:lvl8pPr lvl="7" algn="l">
              <a:lnSpc>
                <a:spcPct val="130000"/>
              </a:lnSpc>
              <a:spcBef>
                <a:spcPts val="2000"/>
              </a:spcBef>
              <a:spcAft>
                <a:spcPts val="0"/>
              </a:spcAft>
              <a:buSzPts val="2800"/>
              <a:buNone/>
              <a:defRPr>
                <a:solidFill>
                  <a:srgbClr val="000000"/>
                </a:solidFill>
              </a:defRPr>
            </a:lvl8pPr>
            <a:lvl9pPr lvl="8" algn="l">
              <a:lnSpc>
                <a:spcPct val="130000"/>
              </a:lnSpc>
              <a:spcBef>
                <a:spcPts val="2000"/>
              </a:spcBef>
              <a:spcAft>
                <a:spcPts val="2000"/>
              </a:spcAft>
              <a:buSzPts val="2800"/>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60" name="Shape 60"/>
        <p:cNvGrpSpPr/>
        <p:nvPr/>
      </p:nvGrpSpPr>
      <p:grpSpPr>
        <a:xfrm>
          <a:off x="0" y="0"/>
          <a:ext cx="0" cy="0"/>
          <a:chOff x="0" y="0"/>
          <a:chExt cx="0" cy="0"/>
        </a:xfrm>
      </p:grpSpPr>
      <p:sp>
        <p:nvSpPr>
          <p:cNvPr id="61" name="Google Shape;61;p1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4B3241"/>
              </a:buClr>
              <a:buSzPts val="4400"/>
              <a:buNone/>
              <a:defRPr>
                <a:solidFill>
                  <a:srgbClr val="4B3241"/>
                </a:solidFill>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62" name="Google Shape;62;p11"/>
          <p:cNvSpPr txBox="1"/>
          <p:nvPr>
            <p:ph idx="1" type="subTitle"/>
          </p:nvPr>
        </p:nvSpPr>
        <p:spPr>
          <a:xfrm>
            <a:off x="917950" y="2876300"/>
            <a:ext cx="6256800" cy="906600"/>
          </a:xfrm>
          <a:prstGeom prst="rect">
            <a:avLst/>
          </a:prstGeom>
          <a:solidFill>
            <a:schemeClr val="accent6"/>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63" name="Google Shape;63;p11"/>
          <p:cNvSpPr txBox="1"/>
          <p:nvPr>
            <p:ph idx="2" type="body"/>
          </p:nvPr>
        </p:nvSpPr>
        <p:spPr>
          <a:xfrm>
            <a:off x="917950" y="4140150"/>
            <a:ext cx="7902000" cy="12618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64" name="Google Shape;64;p11"/>
          <p:cNvSpPr txBox="1"/>
          <p:nvPr>
            <p:ph idx="3" type="subTitle"/>
          </p:nvPr>
        </p:nvSpPr>
        <p:spPr>
          <a:xfrm>
            <a:off x="9468000" y="2876300"/>
            <a:ext cx="6256800" cy="906600"/>
          </a:xfrm>
          <a:prstGeom prst="rect">
            <a:avLst/>
          </a:prstGeom>
          <a:solidFill>
            <a:schemeClr val="accent5"/>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65" name="Google Shape;65;p11"/>
          <p:cNvSpPr txBox="1"/>
          <p:nvPr>
            <p:ph idx="4" type="body"/>
          </p:nvPr>
        </p:nvSpPr>
        <p:spPr>
          <a:xfrm>
            <a:off x="9468000" y="4140150"/>
            <a:ext cx="7902000" cy="12618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66" name="Google Shape;66;p11"/>
          <p:cNvSpPr txBox="1"/>
          <p:nvPr>
            <p:ph idx="5" type="subTitle"/>
          </p:nvPr>
        </p:nvSpPr>
        <p:spPr>
          <a:xfrm>
            <a:off x="917950" y="5904750"/>
            <a:ext cx="6256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67" name="Google Shape;67;p11"/>
          <p:cNvSpPr txBox="1"/>
          <p:nvPr>
            <p:ph idx="6" type="body"/>
          </p:nvPr>
        </p:nvSpPr>
        <p:spPr>
          <a:xfrm>
            <a:off x="917950" y="7168600"/>
            <a:ext cx="7902000" cy="12618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68" name="Google Shape;68;p11"/>
          <p:cNvSpPr txBox="1"/>
          <p:nvPr>
            <p:ph idx="7" type="subTitle"/>
          </p:nvPr>
        </p:nvSpPr>
        <p:spPr>
          <a:xfrm>
            <a:off x="9468000" y="5904750"/>
            <a:ext cx="6256800" cy="906600"/>
          </a:xfrm>
          <a:prstGeom prst="rect">
            <a:avLst/>
          </a:prstGeom>
          <a:solidFill>
            <a:schemeClr val="accent4"/>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69" name="Google Shape;69;p11"/>
          <p:cNvSpPr txBox="1"/>
          <p:nvPr>
            <p:ph idx="8" type="body"/>
          </p:nvPr>
        </p:nvSpPr>
        <p:spPr>
          <a:xfrm>
            <a:off x="9468000" y="7168600"/>
            <a:ext cx="7902000" cy="12618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70" name="Google Shape;70;p1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a:noFill/>
          <a:ln>
            <a:noFill/>
          </a:ln>
        </p:spPr>
        <p:txBody>
          <a:bodyPr anchorCtr="0" anchor="b" bIns="0" lIns="0" spcFirstLastPara="1" rIns="0" wrap="square" tIns="0">
            <a:noAutofit/>
          </a:bodyPr>
          <a:lstStyle>
            <a:lvl1pPr indent="-228600" lvl="0" marL="457200" algn="l">
              <a:lnSpc>
                <a:spcPct val="130000"/>
              </a:lnSpc>
              <a:spcBef>
                <a:spcPts val="0"/>
              </a:spcBef>
              <a:spcAft>
                <a:spcPts val="0"/>
              </a:spcAft>
              <a:buSzPts val="1600"/>
              <a:buNone/>
              <a:defRPr sz="1600"/>
            </a:lvl1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6" name="Shape 16"/>
        <p:cNvGrpSpPr/>
        <p:nvPr/>
      </p:nvGrpSpPr>
      <p:grpSpPr>
        <a:xfrm>
          <a:off x="0" y="0"/>
          <a:ext cx="0" cy="0"/>
          <a:chOff x="0" y="0"/>
          <a:chExt cx="0" cy="0"/>
        </a:xfrm>
      </p:grpSpPr>
      <p:sp>
        <p:nvSpPr>
          <p:cNvPr id="17" name="Google Shape;17;p3"/>
          <p:cNvSpPr txBox="1"/>
          <p:nvPr>
            <p:ph type="title"/>
          </p:nvPr>
        </p:nvSpPr>
        <p:spPr>
          <a:xfrm>
            <a:off x="917950" y="892800"/>
            <a:ext cx="7902000" cy="16272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18" name="Google Shape;18;p3"/>
          <p:cNvSpPr txBox="1"/>
          <p:nvPr>
            <p:ph idx="1" type="body"/>
          </p:nvPr>
        </p:nvSpPr>
        <p:spPr>
          <a:xfrm>
            <a:off x="917950" y="2876300"/>
            <a:ext cx="7902000" cy="59622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19" name="Google Shape;19;p3"/>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20" name="Shape 20"/>
        <p:cNvGrpSpPr/>
        <p:nvPr/>
      </p:nvGrpSpPr>
      <p:grpSpPr>
        <a:xfrm>
          <a:off x="0" y="0"/>
          <a:ext cx="0" cy="0"/>
          <a:chOff x="0" y="0"/>
          <a:chExt cx="0" cy="0"/>
        </a:xfrm>
      </p:grpSpPr>
      <p:sp>
        <p:nvSpPr>
          <p:cNvPr id="21" name="Google Shape;21;p4"/>
          <p:cNvSpPr txBox="1"/>
          <p:nvPr>
            <p:ph type="title"/>
          </p:nvPr>
        </p:nvSpPr>
        <p:spPr>
          <a:xfrm>
            <a:off x="917950" y="2876300"/>
            <a:ext cx="16452001" cy="63792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algn="ctr">
              <a:lnSpc>
                <a:spcPct val="100000"/>
              </a:lnSpc>
              <a:spcBef>
                <a:spcPts val="0"/>
              </a:spcBef>
              <a:spcAft>
                <a:spcPts val="0"/>
              </a:spcAft>
              <a:buClr>
                <a:srgbClr val="4B3241"/>
              </a:buClr>
              <a:buSzPts val="7200"/>
              <a:buNone/>
              <a:defRPr sz="7200">
                <a:solidFill>
                  <a:srgbClr val="4B3241"/>
                </a:solidFill>
              </a:defRPr>
            </a:lvl2pPr>
            <a:lvl3pPr lvl="2" algn="ctr">
              <a:lnSpc>
                <a:spcPct val="100000"/>
              </a:lnSpc>
              <a:spcBef>
                <a:spcPts val="0"/>
              </a:spcBef>
              <a:spcAft>
                <a:spcPts val="0"/>
              </a:spcAft>
              <a:buClr>
                <a:srgbClr val="4B3241"/>
              </a:buClr>
              <a:buSzPts val="7200"/>
              <a:buNone/>
              <a:defRPr sz="7200">
                <a:solidFill>
                  <a:srgbClr val="4B3241"/>
                </a:solidFill>
              </a:defRPr>
            </a:lvl3pPr>
            <a:lvl4pPr lvl="3" algn="ctr">
              <a:lnSpc>
                <a:spcPct val="100000"/>
              </a:lnSpc>
              <a:spcBef>
                <a:spcPts val="0"/>
              </a:spcBef>
              <a:spcAft>
                <a:spcPts val="0"/>
              </a:spcAft>
              <a:buClr>
                <a:srgbClr val="4B3241"/>
              </a:buClr>
              <a:buSzPts val="7200"/>
              <a:buNone/>
              <a:defRPr sz="7200">
                <a:solidFill>
                  <a:srgbClr val="4B3241"/>
                </a:solidFill>
              </a:defRPr>
            </a:lvl4pPr>
            <a:lvl5pPr lvl="4" algn="ctr">
              <a:lnSpc>
                <a:spcPct val="100000"/>
              </a:lnSpc>
              <a:spcBef>
                <a:spcPts val="0"/>
              </a:spcBef>
              <a:spcAft>
                <a:spcPts val="0"/>
              </a:spcAft>
              <a:buClr>
                <a:srgbClr val="4B3241"/>
              </a:buClr>
              <a:buSzPts val="7200"/>
              <a:buNone/>
              <a:defRPr sz="7200">
                <a:solidFill>
                  <a:srgbClr val="4B3241"/>
                </a:solidFill>
              </a:defRPr>
            </a:lvl5pPr>
            <a:lvl6pPr lvl="5" algn="ctr">
              <a:lnSpc>
                <a:spcPct val="100000"/>
              </a:lnSpc>
              <a:spcBef>
                <a:spcPts val="0"/>
              </a:spcBef>
              <a:spcAft>
                <a:spcPts val="0"/>
              </a:spcAft>
              <a:buClr>
                <a:srgbClr val="4B3241"/>
              </a:buClr>
              <a:buSzPts val="7200"/>
              <a:buNone/>
              <a:defRPr sz="7200">
                <a:solidFill>
                  <a:srgbClr val="4B3241"/>
                </a:solidFill>
              </a:defRPr>
            </a:lvl6pPr>
            <a:lvl7pPr lvl="6" algn="ctr">
              <a:lnSpc>
                <a:spcPct val="100000"/>
              </a:lnSpc>
              <a:spcBef>
                <a:spcPts val="0"/>
              </a:spcBef>
              <a:spcAft>
                <a:spcPts val="0"/>
              </a:spcAft>
              <a:buClr>
                <a:srgbClr val="4B3241"/>
              </a:buClr>
              <a:buSzPts val="7200"/>
              <a:buNone/>
              <a:defRPr sz="7200">
                <a:solidFill>
                  <a:srgbClr val="4B3241"/>
                </a:solidFill>
              </a:defRPr>
            </a:lvl7pPr>
            <a:lvl8pPr lvl="7" algn="ctr">
              <a:lnSpc>
                <a:spcPct val="100000"/>
              </a:lnSpc>
              <a:spcBef>
                <a:spcPts val="0"/>
              </a:spcBef>
              <a:spcAft>
                <a:spcPts val="0"/>
              </a:spcAft>
              <a:buClr>
                <a:srgbClr val="4B3241"/>
              </a:buClr>
              <a:buSzPts val="7200"/>
              <a:buNone/>
              <a:defRPr sz="7200">
                <a:solidFill>
                  <a:srgbClr val="4B3241"/>
                </a:solidFill>
              </a:defRPr>
            </a:lvl8pPr>
            <a:lvl9pPr lvl="8" algn="ctr">
              <a:lnSpc>
                <a:spcPct val="100000"/>
              </a:lnSpc>
              <a:spcBef>
                <a:spcPts val="0"/>
              </a:spcBef>
              <a:spcAft>
                <a:spcPts val="0"/>
              </a:spcAft>
              <a:buClr>
                <a:srgbClr val="4B3241"/>
              </a:buClr>
              <a:buSzPts val="7200"/>
              <a:buNone/>
              <a:defRPr sz="7200">
                <a:solidFill>
                  <a:srgbClr val="4B3241"/>
                </a:solidFill>
              </a:defRPr>
            </a:lvl9pPr>
          </a:lstStyle>
          <a:p/>
        </p:txBody>
      </p:sp>
      <p:sp>
        <p:nvSpPr>
          <p:cNvPr id="22" name="Google Shape;22;p4"/>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23" name="Google Shape;23;p4"/>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26" name="Google Shape;26;p5"/>
          <p:cNvSpPr txBox="1"/>
          <p:nvPr>
            <p:ph idx="1" type="body"/>
          </p:nvPr>
        </p:nvSpPr>
        <p:spPr>
          <a:xfrm>
            <a:off x="917950" y="2519050"/>
            <a:ext cx="16452001" cy="63195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sz="2800"/>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27" name="Google Shape;27;p5"/>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28" name="Shape 28"/>
        <p:cNvGrpSpPr/>
        <p:nvPr/>
      </p:nvGrpSpPr>
      <p:grpSpPr>
        <a:xfrm>
          <a:off x="0" y="0"/>
          <a:ext cx="0" cy="0"/>
          <a:chOff x="0" y="0"/>
          <a:chExt cx="0" cy="0"/>
        </a:xfrm>
      </p:grpSpPr>
      <p:sp>
        <p:nvSpPr>
          <p:cNvPr id="29" name="Google Shape;29;p6"/>
          <p:cNvSpPr txBox="1"/>
          <p:nvPr>
            <p:ph type="title"/>
          </p:nvPr>
        </p:nvSpPr>
        <p:spPr>
          <a:xfrm>
            <a:off x="980500" y="2199450"/>
            <a:ext cx="16389600" cy="68826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30" name="Google Shape;30;p6"/>
          <p:cNvSpPr txBox="1"/>
          <p:nvPr>
            <p:ph idx="1" type="subTitle"/>
          </p:nvPr>
        </p:nvSpPr>
        <p:spPr>
          <a:xfrm>
            <a:off x="949050" y="7939000"/>
            <a:ext cx="7870800" cy="1908000"/>
          </a:xfrm>
          <a:prstGeom prst="rect">
            <a:avLst/>
          </a:prstGeom>
          <a:noFill/>
          <a:ln>
            <a:noFill/>
          </a:ln>
        </p:spPr>
        <p:txBody>
          <a:bodyPr anchorCtr="0" anchor="b" bIns="0" lIns="0" spcFirstLastPara="1" rIns="0" wrap="square" tIns="0">
            <a:noAutofit/>
          </a:bodyPr>
          <a:lstStyle>
            <a:lvl1pPr lvl="0" algn="l">
              <a:lnSpc>
                <a:spcPct val="140000"/>
              </a:lnSpc>
              <a:spcBef>
                <a:spcPts val="2000"/>
              </a:spcBef>
              <a:spcAft>
                <a:spcPts val="0"/>
              </a:spcAft>
              <a:buSzPts val="3200"/>
              <a:buNone/>
              <a:defRPr sz="2800">
                <a:solidFill>
                  <a:srgbClr val="4B324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3200"/>
              <a:buNone/>
              <a:defRPr>
                <a:solidFill>
                  <a:srgbClr val="4B3241"/>
                </a:solidFill>
              </a:defRPr>
            </a:lvl2pPr>
            <a:lvl3pPr lvl="2" algn="l">
              <a:lnSpc>
                <a:spcPct val="130000"/>
              </a:lnSpc>
              <a:spcBef>
                <a:spcPts val="2000"/>
              </a:spcBef>
              <a:spcAft>
                <a:spcPts val="0"/>
              </a:spcAft>
              <a:buSzPts val="2800"/>
              <a:buNone/>
              <a:defRPr>
                <a:solidFill>
                  <a:srgbClr val="4B3241"/>
                </a:solidFill>
              </a:defRPr>
            </a:lvl3pPr>
            <a:lvl4pPr lvl="3" algn="l">
              <a:lnSpc>
                <a:spcPct val="130000"/>
              </a:lnSpc>
              <a:spcBef>
                <a:spcPts val="2000"/>
              </a:spcBef>
              <a:spcAft>
                <a:spcPts val="0"/>
              </a:spcAft>
              <a:buSzPts val="2800"/>
              <a:buNone/>
              <a:defRPr>
                <a:solidFill>
                  <a:srgbClr val="4B3241"/>
                </a:solidFill>
              </a:defRPr>
            </a:lvl4pPr>
            <a:lvl5pPr lvl="4" algn="l">
              <a:lnSpc>
                <a:spcPct val="130000"/>
              </a:lnSpc>
              <a:spcBef>
                <a:spcPts val="2000"/>
              </a:spcBef>
              <a:spcAft>
                <a:spcPts val="0"/>
              </a:spcAft>
              <a:buSzPts val="2800"/>
              <a:buNone/>
              <a:defRPr>
                <a:solidFill>
                  <a:srgbClr val="4B3241"/>
                </a:solidFill>
              </a:defRPr>
            </a:lvl5pPr>
            <a:lvl6pPr lvl="5" algn="l">
              <a:lnSpc>
                <a:spcPct val="130000"/>
              </a:lnSpc>
              <a:spcBef>
                <a:spcPts val="2000"/>
              </a:spcBef>
              <a:spcAft>
                <a:spcPts val="0"/>
              </a:spcAft>
              <a:buSzPts val="2800"/>
              <a:buNone/>
              <a:defRPr>
                <a:solidFill>
                  <a:srgbClr val="4B3241"/>
                </a:solidFill>
              </a:defRPr>
            </a:lvl6pPr>
            <a:lvl7pPr lvl="6" algn="l">
              <a:lnSpc>
                <a:spcPct val="130000"/>
              </a:lnSpc>
              <a:spcBef>
                <a:spcPts val="2000"/>
              </a:spcBef>
              <a:spcAft>
                <a:spcPts val="0"/>
              </a:spcAft>
              <a:buSzPts val="2800"/>
              <a:buNone/>
              <a:defRPr>
                <a:solidFill>
                  <a:srgbClr val="4B3241"/>
                </a:solidFill>
              </a:defRPr>
            </a:lvl7pPr>
            <a:lvl8pPr lvl="7" algn="l">
              <a:lnSpc>
                <a:spcPct val="130000"/>
              </a:lnSpc>
              <a:spcBef>
                <a:spcPts val="2000"/>
              </a:spcBef>
              <a:spcAft>
                <a:spcPts val="0"/>
              </a:spcAft>
              <a:buSzPts val="2800"/>
              <a:buNone/>
              <a:defRPr>
                <a:solidFill>
                  <a:srgbClr val="4B3241"/>
                </a:solidFill>
              </a:defRPr>
            </a:lvl8pPr>
            <a:lvl9pPr lvl="8" algn="l">
              <a:lnSpc>
                <a:spcPct val="130000"/>
              </a:lnSpc>
              <a:spcBef>
                <a:spcPts val="2000"/>
              </a:spcBef>
              <a:spcAft>
                <a:spcPts val="2000"/>
              </a:spcAft>
              <a:buSzPts val="2800"/>
              <a:buNone/>
              <a:defRPr>
                <a:solidFill>
                  <a:srgbClr val="4B3241"/>
                </a:solidFill>
              </a:defRPr>
            </a:lvl9pPr>
          </a:lstStyle>
          <a:p/>
        </p:txBody>
      </p:sp>
      <p:pic>
        <p:nvPicPr>
          <p:cNvPr id="31" name="Google Shape;31;p6"/>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2" name="Shape 32"/>
        <p:cNvGrpSpPr/>
        <p:nvPr/>
      </p:nvGrpSpPr>
      <p:grpSpPr>
        <a:xfrm>
          <a:off x="0" y="0"/>
          <a:ext cx="0" cy="0"/>
          <a:chOff x="0" y="0"/>
          <a:chExt cx="0" cy="0"/>
        </a:xfrm>
      </p:grpSpPr>
      <p:sp>
        <p:nvSpPr>
          <p:cNvPr id="33" name="Google Shape;33;p7"/>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4B3241"/>
              </a:buClr>
              <a:buSzPts val="4400"/>
              <a:buNone/>
              <a:defRPr>
                <a:solidFill>
                  <a:srgbClr val="4B3241"/>
                </a:solidFill>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34" name="Google Shape;34;p7"/>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5" name="Google Shape;35;p7"/>
          <p:cNvSpPr txBox="1"/>
          <p:nvPr>
            <p:ph idx="1" type="subTitle"/>
          </p:nvPr>
        </p:nvSpPr>
        <p:spPr>
          <a:xfrm>
            <a:off x="917950" y="3764250"/>
            <a:ext cx="5170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36" name="Google Shape;36;p7"/>
          <p:cNvSpPr txBox="1"/>
          <p:nvPr>
            <p:ph idx="2" type="body"/>
          </p:nvPr>
        </p:nvSpPr>
        <p:spPr>
          <a:xfrm>
            <a:off x="917950" y="4985250"/>
            <a:ext cx="5170800" cy="3853200"/>
          </a:xfrm>
          <a:prstGeom prst="rect">
            <a:avLst/>
          </a:prstGeom>
          <a:noFill/>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gn="l">
              <a:lnSpc>
                <a:spcPct val="115000"/>
              </a:lnSpc>
              <a:spcBef>
                <a:spcPts val="0"/>
              </a:spcBef>
              <a:spcAft>
                <a:spcPts val="0"/>
              </a:spcAft>
              <a:buSzPts val="2800"/>
              <a:buChar char="●"/>
              <a:defRPr sz="2800"/>
            </a:lvl1pPr>
            <a:lvl2pPr indent="-406400" lvl="1" marL="914400" algn="l">
              <a:lnSpc>
                <a:spcPct val="115000"/>
              </a:lnSpc>
              <a:spcBef>
                <a:spcPts val="1200"/>
              </a:spcBef>
              <a:spcAft>
                <a:spcPts val="0"/>
              </a:spcAft>
              <a:buSzPts val="2800"/>
              <a:buChar char="–"/>
              <a:defRPr sz="2800"/>
            </a:lvl2pPr>
            <a:lvl3pPr indent="-406400" lvl="2" marL="1371600" algn="l">
              <a:lnSpc>
                <a:spcPct val="115000"/>
              </a:lnSpc>
              <a:spcBef>
                <a:spcPts val="1200"/>
              </a:spcBef>
              <a:spcAft>
                <a:spcPts val="0"/>
              </a:spcAft>
              <a:buSzPts val="2800"/>
              <a:buChar char="–"/>
              <a:defRPr/>
            </a:lvl3pPr>
            <a:lvl4pPr indent="-406400" lvl="3" marL="1828800" algn="l">
              <a:lnSpc>
                <a:spcPct val="115000"/>
              </a:lnSpc>
              <a:spcBef>
                <a:spcPts val="1200"/>
              </a:spcBef>
              <a:spcAft>
                <a:spcPts val="0"/>
              </a:spcAft>
              <a:buSzPts val="2800"/>
              <a:buChar char="–"/>
              <a:defRPr/>
            </a:lvl4pPr>
            <a:lvl5pPr indent="-406400" lvl="4" marL="2286000" algn="l">
              <a:lnSpc>
                <a:spcPct val="115000"/>
              </a:lnSpc>
              <a:spcBef>
                <a:spcPts val="1200"/>
              </a:spcBef>
              <a:spcAft>
                <a:spcPts val="0"/>
              </a:spcAft>
              <a:buSzPts val="2800"/>
              <a:buChar char="–"/>
              <a:defRPr/>
            </a:lvl5pPr>
            <a:lvl6pPr indent="-406400" lvl="5" marL="2743200" algn="l">
              <a:lnSpc>
                <a:spcPct val="115000"/>
              </a:lnSpc>
              <a:spcBef>
                <a:spcPts val="1200"/>
              </a:spcBef>
              <a:spcAft>
                <a:spcPts val="0"/>
              </a:spcAft>
              <a:buSzPts val="2800"/>
              <a:buChar char="–"/>
              <a:defRPr/>
            </a:lvl6pPr>
            <a:lvl7pPr indent="-406400" lvl="6" marL="3200400" algn="l">
              <a:lnSpc>
                <a:spcPct val="115000"/>
              </a:lnSpc>
              <a:spcBef>
                <a:spcPts val="1200"/>
              </a:spcBef>
              <a:spcAft>
                <a:spcPts val="0"/>
              </a:spcAft>
              <a:buSzPts val="2800"/>
              <a:buChar char="–"/>
              <a:defRPr/>
            </a:lvl7pPr>
            <a:lvl8pPr indent="-406400" lvl="7" marL="3657600" algn="l">
              <a:lnSpc>
                <a:spcPct val="115000"/>
              </a:lnSpc>
              <a:spcBef>
                <a:spcPts val="1200"/>
              </a:spcBef>
              <a:spcAft>
                <a:spcPts val="0"/>
              </a:spcAft>
              <a:buSzPts val="2800"/>
              <a:buChar char="–"/>
              <a:defRPr/>
            </a:lvl8pPr>
            <a:lvl9pPr indent="-406400" lvl="8" marL="4114800" algn="l">
              <a:lnSpc>
                <a:spcPct val="115000"/>
              </a:lnSpc>
              <a:spcBef>
                <a:spcPts val="1200"/>
              </a:spcBef>
              <a:spcAft>
                <a:spcPts val="1200"/>
              </a:spcAft>
              <a:buSzPts val="2800"/>
              <a:buChar char="–"/>
              <a:defRPr/>
            </a:lvl9pPr>
          </a:lstStyle>
          <a:p/>
        </p:txBody>
      </p:sp>
      <p:sp>
        <p:nvSpPr>
          <p:cNvPr id="37" name="Google Shape;37;p7"/>
          <p:cNvSpPr txBox="1"/>
          <p:nvPr>
            <p:ph idx="3" type="subTitle"/>
          </p:nvPr>
        </p:nvSpPr>
        <p:spPr>
          <a:xfrm>
            <a:off x="6558600" y="3764250"/>
            <a:ext cx="5170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38" name="Google Shape;38;p7"/>
          <p:cNvSpPr txBox="1"/>
          <p:nvPr>
            <p:ph idx="4" type="body"/>
          </p:nvPr>
        </p:nvSpPr>
        <p:spPr>
          <a:xfrm>
            <a:off x="6558600" y="4985250"/>
            <a:ext cx="5170800" cy="3853200"/>
          </a:xfrm>
          <a:prstGeom prst="rect">
            <a:avLst/>
          </a:prstGeom>
          <a:noFill/>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gn="l">
              <a:lnSpc>
                <a:spcPct val="115000"/>
              </a:lnSpc>
              <a:spcBef>
                <a:spcPts val="0"/>
              </a:spcBef>
              <a:spcAft>
                <a:spcPts val="0"/>
              </a:spcAft>
              <a:buSzPts val="2800"/>
              <a:buChar char="●"/>
              <a:defRPr sz="2800"/>
            </a:lvl1pPr>
            <a:lvl2pPr indent="-406400" lvl="1" marL="914400" algn="l">
              <a:lnSpc>
                <a:spcPct val="115000"/>
              </a:lnSpc>
              <a:spcBef>
                <a:spcPts val="1200"/>
              </a:spcBef>
              <a:spcAft>
                <a:spcPts val="0"/>
              </a:spcAft>
              <a:buSzPts val="2800"/>
              <a:buChar char="–"/>
              <a:defRPr sz="2800"/>
            </a:lvl2pPr>
            <a:lvl3pPr indent="-406400" lvl="2" marL="1371600" algn="l">
              <a:lnSpc>
                <a:spcPct val="115000"/>
              </a:lnSpc>
              <a:spcBef>
                <a:spcPts val="1200"/>
              </a:spcBef>
              <a:spcAft>
                <a:spcPts val="0"/>
              </a:spcAft>
              <a:buSzPts val="2800"/>
              <a:buChar char="–"/>
              <a:defRPr/>
            </a:lvl3pPr>
            <a:lvl4pPr indent="-406400" lvl="3" marL="1828800" algn="l">
              <a:lnSpc>
                <a:spcPct val="115000"/>
              </a:lnSpc>
              <a:spcBef>
                <a:spcPts val="1200"/>
              </a:spcBef>
              <a:spcAft>
                <a:spcPts val="0"/>
              </a:spcAft>
              <a:buSzPts val="2800"/>
              <a:buChar char="–"/>
              <a:defRPr/>
            </a:lvl4pPr>
            <a:lvl5pPr indent="-406400" lvl="4" marL="2286000" algn="l">
              <a:lnSpc>
                <a:spcPct val="115000"/>
              </a:lnSpc>
              <a:spcBef>
                <a:spcPts val="1200"/>
              </a:spcBef>
              <a:spcAft>
                <a:spcPts val="0"/>
              </a:spcAft>
              <a:buSzPts val="2800"/>
              <a:buChar char="–"/>
              <a:defRPr/>
            </a:lvl5pPr>
            <a:lvl6pPr indent="-406400" lvl="5" marL="2743200" algn="l">
              <a:lnSpc>
                <a:spcPct val="115000"/>
              </a:lnSpc>
              <a:spcBef>
                <a:spcPts val="1200"/>
              </a:spcBef>
              <a:spcAft>
                <a:spcPts val="0"/>
              </a:spcAft>
              <a:buSzPts val="2800"/>
              <a:buChar char="–"/>
              <a:defRPr/>
            </a:lvl6pPr>
            <a:lvl7pPr indent="-406400" lvl="6" marL="3200400" algn="l">
              <a:lnSpc>
                <a:spcPct val="115000"/>
              </a:lnSpc>
              <a:spcBef>
                <a:spcPts val="1200"/>
              </a:spcBef>
              <a:spcAft>
                <a:spcPts val="0"/>
              </a:spcAft>
              <a:buSzPts val="2800"/>
              <a:buChar char="–"/>
              <a:defRPr/>
            </a:lvl7pPr>
            <a:lvl8pPr indent="-406400" lvl="7" marL="3657600" algn="l">
              <a:lnSpc>
                <a:spcPct val="115000"/>
              </a:lnSpc>
              <a:spcBef>
                <a:spcPts val="1200"/>
              </a:spcBef>
              <a:spcAft>
                <a:spcPts val="0"/>
              </a:spcAft>
              <a:buSzPts val="2800"/>
              <a:buChar char="–"/>
              <a:defRPr/>
            </a:lvl8pPr>
            <a:lvl9pPr indent="-406400" lvl="8" marL="4114800" algn="l">
              <a:lnSpc>
                <a:spcPct val="115000"/>
              </a:lnSpc>
              <a:spcBef>
                <a:spcPts val="1200"/>
              </a:spcBef>
              <a:spcAft>
                <a:spcPts val="1200"/>
              </a:spcAft>
              <a:buSzPts val="2800"/>
              <a:buChar char="–"/>
              <a:defRPr/>
            </a:lvl9pPr>
          </a:lstStyle>
          <a:p/>
        </p:txBody>
      </p:sp>
      <p:sp>
        <p:nvSpPr>
          <p:cNvPr id="39" name="Google Shape;39;p7"/>
          <p:cNvSpPr txBox="1"/>
          <p:nvPr>
            <p:ph idx="5" type="subTitle"/>
          </p:nvPr>
        </p:nvSpPr>
        <p:spPr>
          <a:xfrm>
            <a:off x="12199250" y="3764250"/>
            <a:ext cx="5170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40" name="Google Shape;40;p7"/>
          <p:cNvSpPr txBox="1"/>
          <p:nvPr>
            <p:ph idx="6" type="body"/>
          </p:nvPr>
        </p:nvSpPr>
        <p:spPr>
          <a:xfrm>
            <a:off x="12199250" y="4985250"/>
            <a:ext cx="5170800" cy="3853200"/>
          </a:xfrm>
          <a:prstGeom prst="rect">
            <a:avLst/>
          </a:prstGeom>
          <a:noFill/>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gn="l">
              <a:lnSpc>
                <a:spcPct val="115000"/>
              </a:lnSpc>
              <a:spcBef>
                <a:spcPts val="0"/>
              </a:spcBef>
              <a:spcAft>
                <a:spcPts val="0"/>
              </a:spcAft>
              <a:buSzPts val="2800"/>
              <a:buChar char="●"/>
              <a:defRPr sz="2800"/>
            </a:lvl1pPr>
            <a:lvl2pPr indent="-406400" lvl="1" marL="914400" algn="l">
              <a:lnSpc>
                <a:spcPct val="115000"/>
              </a:lnSpc>
              <a:spcBef>
                <a:spcPts val="1200"/>
              </a:spcBef>
              <a:spcAft>
                <a:spcPts val="0"/>
              </a:spcAft>
              <a:buSzPts val="2800"/>
              <a:buChar char="–"/>
              <a:defRPr sz="2800"/>
            </a:lvl2pPr>
            <a:lvl3pPr indent="-406400" lvl="2" marL="1371600" algn="l">
              <a:lnSpc>
                <a:spcPct val="115000"/>
              </a:lnSpc>
              <a:spcBef>
                <a:spcPts val="1200"/>
              </a:spcBef>
              <a:spcAft>
                <a:spcPts val="0"/>
              </a:spcAft>
              <a:buSzPts val="2800"/>
              <a:buChar char="–"/>
              <a:defRPr/>
            </a:lvl3pPr>
            <a:lvl4pPr indent="-406400" lvl="3" marL="1828800" algn="l">
              <a:lnSpc>
                <a:spcPct val="115000"/>
              </a:lnSpc>
              <a:spcBef>
                <a:spcPts val="1200"/>
              </a:spcBef>
              <a:spcAft>
                <a:spcPts val="0"/>
              </a:spcAft>
              <a:buSzPts val="2800"/>
              <a:buChar char="–"/>
              <a:defRPr/>
            </a:lvl4pPr>
            <a:lvl5pPr indent="-406400" lvl="4" marL="2286000" algn="l">
              <a:lnSpc>
                <a:spcPct val="115000"/>
              </a:lnSpc>
              <a:spcBef>
                <a:spcPts val="1200"/>
              </a:spcBef>
              <a:spcAft>
                <a:spcPts val="0"/>
              </a:spcAft>
              <a:buSzPts val="2800"/>
              <a:buChar char="–"/>
              <a:defRPr/>
            </a:lvl5pPr>
            <a:lvl6pPr indent="-406400" lvl="5" marL="2743200" algn="l">
              <a:lnSpc>
                <a:spcPct val="115000"/>
              </a:lnSpc>
              <a:spcBef>
                <a:spcPts val="1200"/>
              </a:spcBef>
              <a:spcAft>
                <a:spcPts val="0"/>
              </a:spcAft>
              <a:buSzPts val="2800"/>
              <a:buChar char="–"/>
              <a:defRPr/>
            </a:lvl6pPr>
            <a:lvl7pPr indent="-406400" lvl="6" marL="3200400" algn="l">
              <a:lnSpc>
                <a:spcPct val="115000"/>
              </a:lnSpc>
              <a:spcBef>
                <a:spcPts val="1200"/>
              </a:spcBef>
              <a:spcAft>
                <a:spcPts val="0"/>
              </a:spcAft>
              <a:buSzPts val="2800"/>
              <a:buChar char="–"/>
              <a:defRPr/>
            </a:lvl7pPr>
            <a:lvl8pPr indent="-406400" lvl="7" marL="3657600" algn="l">
              <a:lnSpc>
                <a:spcPct val="115000"/>
              </a:lnSpc>
              <a:spcBef>
                <a:spcPts val="1200"/>
              </a:spcBef>
              <a:spcAft>
                <a:spcPts val="0"/>
              </a:spcAft>
              <a:buSzPts val="2800"/>
              <a:buChar char="–"/>
              <a:defRPr/>
            </a:lvl8pPr>
            <a:lvl9pPr indent="-406400" lvl="8" marL="4114800" algn="l">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1" name="Shape 41"/>
        <p:cNvGrpSpPr/>
        <p:nvPr/>
      </p:nvGrpSpPr>
      <p:grpSpPr>
        <a:xfrm>
          <a:off x="0" y="0"/>
          <a:ext cx="0" cy="0"/>
          <a:chOff x="0" y="0"/>
          <a:chExt cx="0" cy="0"/>
        </a:xfrm>
      </p:grpSpPr>
      <p:sp>
        <p:nvSpPr>
          <p:cNvPr id="42" name="Google Shape;42;p8"/>
          <p:cNvSpPr txBox="1"/>
          <p:nvPr>
            <p:ph type="title"/>
          </p:nvPr>
        </p:nvSpPr>
        <p:spPr>
          <a:xfrm>
            <a:off x="917950" y="890050"/>
            <a:ext cx="79020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43" name="Google Shape;43;p8"/>
          <p:cNvSpPr txBox="1"/>
          <p:nvPr>
            <p:ph idx="1" type="body"/>
          </p:nvPr>
        </p:nvSpPr>
        <p:spPr>
          <a:xfrm>
            <a:off x="917950" y="2876300"/>
            <a:ext cx="7902000" cy="59622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44" name="Google Shape;44;p8"/>
          <p:cNvSpPr txBox="1"/>
          <p:nvPr>
            <p:ph idx="2" type="body"/>
          </p:nvPr>
        </p:nvSpPr>
        <p:spPr>
          <a:xfrm>
            <a:off x="9467950" y="2876300"/>
            <a:ext cx="7902000" cy="59622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45" name="Google Shape;45;p8"/>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46" name="Google Shape;46;p8"/>
          <p:cNvSpPr txBox="1"/>
          <p:nvPr>
            <p:ph idx="3" type="title"/>
          </p:nvPr>
        </p:nvSpPr>
        <p:spPr>
          <a:xfrm>
            <a:off x="9467950" y="890050"/>
            <a:ext cx="79020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7" name="Shape 47"/>
        <p:cNvGrpSpPr/>
        <p:nvPr/>
      </p:nvGrpSpPr>
      <p:grpSpPr>
        <a:xfrm>
          <a:off x="0" y="0"/>
          <a:ext cx="0" cy="0"/>
          <a:chOff x="0" y="0"/>
          <a:chExt cx="0" cy="0"/>
        </a:xfrm>
      </p:grpSpPr>
      <p:sp>
        <p:nvSpPr>
          <p:cNvPr id="48" name="Google Shape;48;p9"/>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49" name="Google Shape;49;p9"/>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50" name="Shape 50"/>
        <p:cNvGrpSpPr/>
        <p:nvPr/>
      </p:nvGrpSpPr>
      <p:grpSpPr>
        <a:xfrm>
          <a:off x="0" y="0"/>
          <a:ext cx="0" cy="0"/>
          <a:chOff x="0" y="0"/>
          <a:chExt cx="0" cy="0"/>
        </a:xfrm>
      </p:grpSpPr>
      <p:sp>
        <p:nvSpPr>
          <p:cNvPr id="51" name="Google Shape;51;p10"/>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52" name="Google Shape;52;p10"/>
          <p:cNvSpPr txBox="1"/>
          <p:nvPr>
            <p:ph idx="1" type="subTitle"/>
          </p:nvPr>
        </p:nvSpPr>
        <p:spPr>
          <a:xfrm>
            <a:off x="917950" y="2876300"/>
            <a:ext cx="6256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53" name="Google Shape;53;p10"/>
          <p:cNvSpPr txBox="1"/>
          <p:nvPr>
            <p:ph idx="2" type="subTitle"/>
          </p:nvPr>
        </p:nvSpPr>
        <p:spPr>
          <a:xfrm>
            <a:off x="11111450" y="5342400"/>
            <a:ext cx="6258600" cy="789000"/>
          </a:xfrm>
          <a:prstGeom prst="rect">
            <a:avLst/>
          </a:prstGeom>
          <a:solidFill>
            <a:schemeClr val="accent5"/>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sz="2800">
                <a:solidFill>
                  <a:schemeClr val="lt1"/>
                </a:solidFill>
              </a:defRPr>
            </a:lvl1pPr>
            <a:lvl2pPr lvl="1" algn="l">
              <a:lnSpc>
                <a:spcPct val="130000"/>
              </a:lnSpc>
              <a:spcBef>
                <a:spcPts val="0"/>
              </a:spcBef>
              <a:spcAft>
                <a:spcPts val="0"/>
              </a:spcAft>
              <a:buSzPts val="3200"/>
              <a:buNone/>
              <a:defRPr b="1"/>
            </a:lvl2pPr>
            <a:lvl3pPr lvl="2" algn="l">
              <a:lnSpc>
                <a:spcPct val="130000"/>
              </a:lnSpc>
              <a:spcBef>
                <a:spcPts val="0"/>
              </a:spcBef>
              <a:spcAft>
                <a:spcPts val="0"/>
              </a:spcAft>
              <a:buSzPts val="2800"/>
              <a:buNone/>
              <a:defRPr b="1"/>
            </a:lvl3pPr>
            <a:lvl4pPr lvl="3" algn="l">
              <a:lnSpc>
                <a:spcPct val="130000"/>
              </a:lnSpc>
              <a:spcBef>
                <a:spcPts val="0"/>
              </a:spcBef>
              <a:spcAft>
                <a:spcPts val="0"/>
              </a:spcAft>
              <a:buSzPts val="2800"/>
              <a:buNone/>
              <a:defRPr b="1"/>
            </a:lvl4pPr>
            <a:lvl5pPr lvl="4" algn="l">
              <a:lnSpc>
                <a:spcPct val="130000"/>
              </a:lnSpc>
              <a:spcBef>
                <a:spcPts val="0"/>
              </a:spcBef>
              <a:spcAft>
                <a:spcPts val="0"/>
              </a:spcAft>
              <a:buSzPts val="2800"/>
              <a:buNone/>
              <a:defRPr b="1"/>
            </a:lvl5pPr>
            <a:lvl6pPr lvl="5" algn="l">
              <a:lnSpc>
                <a:spcPct val="130000"/>
              </a:lnSpc>
              <a:spcBef>
                <a:spcPts val="0"/>
              </a:spcBef>
              <a:spcAft>
                <a:spcPts val="0"/>
              </a:spcAft>
              <a:buSzPts val="2800"/>
              <a:buNone/>
              <a:defRPr b="1"/>
            </a:lvl6pPr>
            <a:lvl7pPr lvl="6" algn="l">
              <a:lnSpc>
                <a:spcPct val="130000"/>
              </a:lnSpc>
              <a:spcBef>
                <a:spcPts val="0"/>
              </a:spcBef>
              <a:spcAft>
                <a:spcPts val="0"/>
              </a:spcAft>
              <a:buSzPts val="2800"/>
              <a:buNone/>
              <a:defRPr b="1"/>
            </a:lvl7pPr>
            <a:lvl8pPr lvl="7" algn="l">
              <a:lnSpc>
                <a:spcPct val="130000"/>
              </a:lnSpc>
              <a:spcBef>
                <a:spcPts val="0"/>
              </a:spcBef>
              <a:spcAft>
                <a:spcPts val="0"/>
              </a:spcAft>
              <a:buSzPts val="2800"/>
              <a:buNone/>
              <a:defRPr b="1"/>
            </a:lvl8pPr>
            <a:lvl9pPr lvl="8" algn="l">
              <a:lnSpc>
                <a:spcPct val="130000"/>
              </a:lnSpc>
              <a:spcBef>
                <a:spcPts val="0"/>
              </a:spcBef>
              <a:spcAft>
                <a:spcPts val="0"/>
              </a:spcAft>
              <a:buSzPts val="2800"/>
              <a:buNone/>
              <a:defRPr b="1"/>
            </a:lvl9pPr>
          </a:lstStyle>
          <a:p/>
        </p:txBody>
      </p:sp>
      <p:sp>
        <p:nvSpPr>
          <p:cNvPr id="54" name="Google Shape;54;p10"/>
          <p:cNvSpPr txBox="1"/>
          <p:nvPr>
            <p:ph idx="3" type="body"/>
          </p:nvPr>
        </p:nvSpPr>
        <p:spPr>
          <a:xfrm>
            <a:off x="917950" y="4140150"/>
            <a:ext cx="7902000" cy="10530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55" name="Google Shape;55;p10"/>
          <p:cNvSpPr txBox="1"/>
          <p:nvPr>
            <p:ph idx="4" type="subTitle"/>
          </p:nvPr>
        </p:nvSpPr>
        <p:spPr>
          <a:xfrm>
            <a:off x="917950" y="5342400"/>
            <a:ext cx="6256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56" name="Google Shape;56;p10"/>
          <p:cNvSpPr txBox="1"/>
          <p:nvPr>
            <p:ph idx="5" type="body"/>
          </p:nvPr>
        </p:nvSpPr>
        <p:spPr>
          <a:xfrm>
            <a:off x="917950" y="6606250"/>
            <a:ext cx="7902000" cy="10530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57" name="Google Shape;57;p10"/>
          <p:cNvSpPr txBox="1"/>
          <p:nvPr>
            <p:ph idx="6" type="subTitle"/>
          </p:nvPr>
        </p:nvSpPr>
        <p:spPr>
          <a:xfrm>
            <a:off x="11111450" y="6355450"/>
            <a:ext cx="6258600" cy="789000"/>
          </a:xfrm>
          <a:prstGeom prst="rect">
            <a:avLst/>
          </a:prstGeom>
          <a:solidFill>
            <a:schemeClr val="accent6"/>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sz="2800">
                <a:solidFill>
                  <a:schemeClr val="lt1"/>
                </a:solidFill>
              </a:defRPr>
            </a:lvl1pPr>
            <a:lvl2pPr lvl="1" algn="l">
              <a:lnSpc>
                <a:spcPct val="130000"/>
              </a:lnSpc>
              <a:spcBef>
                <a:spcPts val="0"/>
              </a:spcBef>
              <a:spcAft>
                <a:spcPts val="0"/>
              </a:spcAft>
              <a:buSzPts val="3200"/>
              <a:buNone/>
              <a:defRPr b="1"/>
            </a:lvl2pPr>
            <a:lvl3pPr lvl="2" algn="l">
              <a:lnSpc>
                <a:spcPct val="130000"/>
              </a:lnSpc>
              <a:spcBef>
                <a:spcPts val="0"/>
              </a:spcBef>
              <a:spcAft>
                <a:spcPts val="0"/>
              </a:spcAft>
              <a:buSzPts val="2800"/>
              <a:buNone/>
              <a:defRPr b="1"/>
            </a:lvl3pPr>
            <a:lvl4pPr lvl="3" algn="l">
              <a:lnSpc>
                <a:spcPct val="130000"/>
              </a:lnSpc>
              <a:spcBef>
                <a:spcPts val="0"/>
              </a:spcBef>
              <a:spcAft>
                <a:spcPts val="0"/>
              </a:spcAft>
              <a:buSzPts val="2800"/>
              <a:buNone/>
              <a:defRPr b="1"/>
            </a:lvl4pPr>
            <a:lvl5pPr lvl="4" algn="l">
              <a:lnSpc>
                <a:spcPct val="130000"/>
              </a:lnSpc>
              <a:spcBef>
                <a:spcPts val="0"/>
              </a:spcBef>
              <a:spcAft>
                <a:spcPts val="0"/>
              </a:spcAft>
              <a:buSzPts val="2800"/>
              <a:buNone/>
              <a:defRPr b="1"/>
            </a:lvl5pPr>
            <a:lvl6pPr lvl="5" algn="l">
              <a:lnSpc>
                <a:spcPct val="130000"/>
              </a:lnSpc>
              <a:spcBef>
                <a:spcPts val="0"/>
              </a:spcBef>
              <a:spcAft>
                <a:spcPts val="0"/>
              </a:spcAft>
              <a:buSzPts val="2800"/>
              <a:buNone/>
              <a:defRPr b="1"/>
            </a:lvl6pPr>
            <a:lvl7pPr lvl="6" algn="l">
              <a:lnSpc>
                <a:spcPct val="130000"/>
              </a:lnSpc>
              <a:spcBef>
                <a:spcPts val="0"/>
              </a:spcBef>
              <a:spcAft>
                <a:spcPts val="0"/>
              </a:spcAft>
              <a:buSzPts val="2800"/>
              <a:buNone/>
              <a:defRPr b="1"/>
            </a:lvl7pPr>
            <a:lvl8pPr lvl="7" algn="l">
              <a:lnSpc>
                <a:spcPct val="130000"/>
              </a:lnSpc>
              <a:spcBef>
                <a:spcPts val="0"/>
              </a:spcBef>
              <a:spcAft>
                <a:spcPts val="0"/>
              </a:spcAft>
              <a:buSzPts val="2800"/>
              <a:buNone/>
              <a:defRPr b="1"/>
            </a:lvl8pPr>
            <a:lvl9pPr lvl="8" algn="l">
              <a:lnSpc>
                <a:spcPct val="130000"/>
              </a:lnSpc>
              <a:spcBef>
                <a:spcPts val="0"/>
              </a:spcBef>
              <a:spcAft>
                <a:spcPts val="0"/>
              </a:spcAft>
              <a:buSzPts val="2800"/>
              <a:buNone/>
              <a:defRPr b="1"/>
            </a:lvl9pPr>
          </a:lstStyle>
          <a:p/>
        </p:txBody>
      </p:sp>
      <p:sp>
        <p:nvSpPr>
          <p:cNvPr id="58" name="Google Shape;58;p10"/>
          <p:cNvSpPr txBox="1"/>
          <p:nvPr>
            <p:ph idx="7" type="subTitle"/>
          </p:nvPr>
        </p:nvSpPr>
        <p:spPr>
          <a:xfrm>
            <a:off x="11111450" y="7368500"/>
            <a:ext cx="6258600" cy="789000"/>
          </a:xfrm>
          <a:prstGeom prst="rect">
            <a:avLst/>
          </a:prstGeom>
          <a:solidFill>
            <a:schemeClr val="accent4"/>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sz="2800">
                <a:solidFill>
                  <a:schemeClr val="lt1"/>
                </a:solidFill>
              </a:defRPr>
            </a:lvl1pPr>
            <a:lvl2pPr lvl="1" algn="l">
              <a:lnSpc>
                <a:spcPct val="130000"/>
              </a:lnSpc>
              <a:spcBef>
                <a:spcPts val="0"/>
              </a:spcBef>
              <a:spcAft>
                <a:spcPts val="0"/>
              </a:spcAft>
              <a:buSzPts val="3200"/>
              <a:buNone/>
              <a:defRPr b="1"/>
            </a:lvl2pPr>
            <a:lvl3pPr lvl="2" algn="l">
              <a:lnSpc>
                <a:spcPct val="130000"/>
              </a:lnSpc>
              <a:spcBef>
                <a:spcPts val="0"/>
              </a:spcBef>
              <a:spcAft>
                <a:spcPts val="0"/>
              </a:spcAft>
              <a:buSzPts val="2800"/>
              <a:buNone/>
              <a:defRPr b="1"/>
            </a:lvl3pPr>
            <a:lvl4pPr lvl="3" algn="l">
              <a:lnSpc>
                <a:spcPct val="130000"/>
              </a:lnSpc>
              <a:spcBef>
                <a:spcPts val="0"/>
              </a:spcBef>
              <a:spcAft>
                <a:spcPts val="0"/>
              </a:spcAft>
              <a:buSzPts val="2800"/>
              <a:buNone/>
              <a:defRPr b="1"/>
            </a:lvl4pPr>
            <a:lvl5pPr lvl="4" algn="l">
              <a:lnSpc>
                <a:spcPct val="130000"/>
              </a:lnSpc>
              <a:spcBef>
                <a:spcPts val="0"/>
              </a:spcBef>
              <a:spcAft>
                <a:spcPts val="0"/>
              </a:spcAft>
              <a:buSzPts val="2800"/>
              <a:buNone/>
              <a:defRPr b="1"/>
            </a:lvl5pPr>
            <a:lvl6pPr lvl="5" algn="l">
              <a:lnSpc>
                <a:spcPct val="130000"/>
              </a:lnSpc>
              <a:spcBef>
                <a:spcPts val="0"/>
              </a:spcBef>
              <a:spcAft>
                <a:spcPts val="0"/>
              </a:spcAft>
              <a:buSzPts val="2800"/>
              <a:buNone/>
              <a:defRPr b="1"/>
            </a:lvl6pPr>
            <a:lvl7pPr lvl="6" algn="l">
              <a:lnSpc>
                <a:spcPct val="130000"/>
              </a:lnSpc>
              <a:spcBef>
                <a:spcPts val="0"/>
              </a:spcBef>
              <a:spcAft>
                <a:spcPts val="0"/>
              </a:spcAft>
              <a:buSzPts val="2800"/>
              <a:buNone/>
              <a:defRPr b="1"/>
            </a:lvl7pPr>
            <a:lvl8pPr lvl="7" algn="l">
              <a:lnSpc>
                <a:spcPct val="130000"/>
              </a:lnSpc>
              <a:spcBef>
                <a:spcPts val="0"/>
              </a:spcBef>
              <a:spcAft>
                <a:spcPts val="0"/>
              </a:spcAft>
              <a:buSzPts val="2800"/>
              <a:buNone/>
              <a:defRPr b="1"/>
            </a:lvl8pPr>
            <a:lvl9pPr lvl="8" algn="l">
              <a:lnSpc>
                <a:spcPct val="130000"/>
              </a:lnSpc>
              <a:spcBef>
                <a:spcPts val="0"/>
              </a:spcBef>
              <a:spcAft>
                <a:spcPts val="0"/>
              </a:spcAft>
              <a:buSzPts val="2800"/>
              <a:buNone/>
              <a:defRPr b="1"/>
            </a:lvl9pPr>
          </a:lstStyle>
          <a:p/>
        </p:txBody>
      </p:sp>
      <p:sp>
        <p:nvSpPr>
          <p:cNvPr id="59" name="Google Shape;59;p10"/>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marR="0" rtl="0" algn="l">
              <a:lnSpc>
                <a:spcPct val="115000"/>
              </a:lnSpc>
              <a:spcBef>
                <a:spcPts val="0"/>
              </a:spcBef>
              <a:spcAft>
                <a:spcPts val="0"/>
              </a:spcAft>
              <a:buClr>
                <a:srgbClr val="000000"/>
              </a:buClr>
              <a:buSzPts val="4400"/>
              <a:buFont typeface="Montserrat"/>
              <a:buNone/>
              <a:defRPr b="1" i="0" sz="4400" u="none" cap="none" strike="noStrike">
                <a:solidFill>
                  <a:srgbClr val="000000"/>
                </a:solidFill>
                <a:latin typeface="Montserrat"/>
                <a:ea typeface="Montserrat"/>
                <a:cs typeface="Montserrat"/>
                <a:sym typeface="Montserrat"/>
              </a:defRPr>
            </a:lvl1pPr>
            <a:lvl2pPr lvl="1"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2pPr>
            <a:lvl3pPr lvl="2"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3pPr>
            <a:lvl4pPr lvl="3"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4pPr>
            <a:lvl5pPr lvl="4"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5pPr>
            <a:lvl6pPr lvl="5"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6pPr>
            <a:lvl7pPr lvl="6"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7pPr>
            <a:lvl8pPr lvl="7"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8pPr>
            <a:lvl9pPr lvl="8"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1" cy="6319500"/>
          </a:xfrm>
          <a:prstGeom prst="rect">
            <a:avLst/>
          </a:prstGeom>
          <a:noFill/>
          <a:ln>
            <a:noFill/>
          </a:ln>
        </p:spPr>
        <p:txBody>
          <a:bodyPr anchorCtr="0" anchor="t" bIns="0" lIns="0" spcFirstLastPara="1" rIns="0" wrap="square" tIns="0">
            <a:noAutofit/>
          </a:bodyPr>
          <a:lstStyle>
            <a:lvl1pPr indent="-431800" lvl="0" marL="457200" marR="0" rtl="0" algn="l">
              <a:lnSpc>
                <a:spcPct val="130000"/>
              </a:lnSpc>
              <a:spcBef>
                <a:spcPts val="0"/>
              </a:spcBef>
              <a:spcAft>
                <a:spcPts val="0"/>
              </a:spcAft>
              <a:buClr>
                <a:schemeClr val="dk2"/>
              </a:buClr>
              <a:buSzPts val="3200"/>
              <a:buFont typeface="Montserrat"/>
              <a:buChar char="●"/>
              <a:defRPr b="0" i="0" sz="3200" u="none" cap="none" strike="noStrike">
                <a:solidFill>
                  <a:schemeClr val="dk2"/>
                </a:solidFill>
                <a:latin typeface="Montserrat"/>
                <a:ea typeface="Montserrat"/>
                <a:cs typeface="Montserrat"/>
                <a:sym typeface="Montserrat"/>
              </a:defRPr>
            </a:lvl1pPr>
            <a:lvl2pPr indent="-431800" lvl="1" marL="914400" marR="0" rtl="0" algn="l">
              <a:lnSpc>
                <a:spcPct val="130000"/>
              </a:lnSpc>
              <a:spcBef>
                <a:spcPts val="2000"/>
              </a:spcBef>
              <a:spcAft>
                <a:spcPts val="0"/>
              </a:spcAft>
              <a:buClr>
                <a:schemeClr val="dk2"/>
              </a:buClr>
              <a:buSzPts val="3200"/>
              <a:buFont typeface="Montserrat"/>
              <a:buChar char="–"/>
              <a:defRPr b="0" i="0" sz="3200" u="none" cap="none" strike="noStrike">
                <a:solidFill>
                  <a:schemeClr val="dk2"/>
                </a:solidFill>
                <a:latin typeface="Montserrat"/>
                <a:ea typeface="Montserrat"/>
                <a:cs typeface="Montserrat"/>
                <a:sym typeface="Montserrat"/>
              </a:defRPr>
            </a:lvl2pPr>
            <a:lvl3pPr indent="-406400" lvl="2" marL="1371600" marR="0" rtl="0" algn="l">
              <a:lnSpc>
                <a:spcPct val="130000"/>
              </a:lnSpc>
              <a:spcBef>
                <a:spcPts val="20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3pPr>
            <a:lvl4pPr indent="-406400" lvl="3" marL="1828800" marR="0" rtl="0" algn="l">
              <a:lnSpc>
                <a:spcPct val="130000"/>
              </a:lnSpc>
              <a:spcBef>
                <a:spcPts val="16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4pPr>
            <a:lvl5pPr indent="-406400" lvl="4" marL="2286000" marR="0" rtl="0" algn="l">
              <a:lnSpc>
                <a:spcPct val="130000"/>
              </a:lnSpc>
              <a:spcBef>
                <a:spcPts val="16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5pPr>
            <a:lvl6pPr indent="-406400" lvl="5" marL="2743200" marR="0" rtl="0" algn="l">
              <a:lnSpc>
                <a:spcPct val="130000"/>
              </a:lnSpc>
              <a:spcBef>
                <a:spcPts val="12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6pPr>
            <a:lvl7pPr indent="-406400" lvl="6" marL="3200400" marR="0" rtl="0" algn="l">
              <a:lnSpc>
                <a:spcPct val="130000"/>
              </a:lnSpc>
              <a:spcBef>
                <a:spcPts val="12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7pPr>
            <a:lvl8pPr indent="-406400" lvl="7" marL="3657600" marR="0" rtl="0" algn="l">
              <a:lnSpc>
                <a:spcPct val="130000"/>
              </a:lnSpc>
              <a:spcBef>
                <a:spcPts val="8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8pPr>
            <a:lvl9pPr indent="-406400" lvl="8" marL="4114800" marR="0" rtl="0" algn="l">
              <a:lnSpc>
                <a:spcPct val="130000"/>
              </a:lnSpc>
              <a:spcBef>
                <a:spcPts val="800"/>
              </a:spcBef>
              <a:spcAft>
                <a:spcPts val="40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3"/>
          <p:cNvSpPr txBox="1"/>
          <p:nvPr>
            <p:ph type="title"/>
          </p:nvPr>
        </p:nvSpPr>
        <p:spPr>
          <a:xfrm>
            <a:off x="623400" y="1111200"/>
            <a:ext cx="16606800" cy="15114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0" lang="en-GB" sz="3600">
                <a:solidFill>
                  <a:srgbClr val="4B3241"/>
                </a:solidFill>
              </a:rPr>
              <a:t>Early Development: (Seasons) - Secondary</a:t>
            </a:r>
            <a:endParaRPr b="0" sz="3600">
              <a:solidFill>
                <a:srgbClr val="4B3241"/>
              </a:solidFill>
            </a:endParaRPr>
          </a:p>
          <a:p>
            <a:pPr indent="0" lvl="0" marL="0" rtl="0" algn="l">
              <a:spcBef>
                <a:spcPts val="0"/>
              </a:spcBef>
              <a:spcAft>
                <a:spcPts val="0"/>
              </a:spcAft>
              <a:buClr>
                <a:srgbClr val="000000"/>
              </a:buClr>
              <a:buSzPts val="3600"/>
              <a:buFont typeface="Arial"/>
              <a:buNone/>
            </a:pPr>
            <a:r>
              <a:t/>
            </a:r>
            <a:endParaRPr b="0" sz="3600">
              <a:solidFill>
                <a:srgbClr val="4B3241"/>
              </a:solidFill>
            </a:endParaRPr>
          </a:p>
          <a:p>
            <a:pPr indent="0" lvl="0" marL="0" rtl="0" algn="l">
              <a:spcBef>
                <a:spcPts val="0"/>
              </a:spcBef>
              <a:spcAft>
                <a:spcPts val="0"/>
              </a:spcAft>
              <a:buNone/>
            </a:pPr>
            <a:r>
              <a:t/>
            </a:r>
            <a:endParaRPr>
              <a:latin typeface="Montserrat"/>
              <a:ea typeface="Montserrat"/>
              <a:cs typeface="Montserrat"/>
              <a:sym typeface="Montserrat"/>
            </a:endParaRPr>
          </a:p>
        </p:txBody>
      </p:sp>
      <p:sp>
        <p:nvSpPr>
          <p:cNvPr id="78" name="Google Shape;78;p13"/>
          <p:cNvSpPr txBox="1"/>
          <p:nvPr>
            <p:ph idx="1" type="body"/>
          </p:nvPr>
        </p:nvSpPr>
        <p:spPr>
          <a:xfrm>
            <a:off x="623400" y="2779200"/>
            <a:ext cx="16606800" cy="63588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Clr>
                <a:srgbClr val="000000"/>
              </a:buClr>
              <a:buSzPts val="6000"/>
              <a:buFont typeface="Arial"/>
              <a:buNone/>
            </a:pPr>
            <a:r>
              <a:rPr lang="en-GB" sz="6000">
                <a:solidFill>
                  <a:srgbClr val="4B3241"/>
                </a:solidFill>
                <a:latin typeface="Montserrat SemiBold"/>
                <a:ea typeface="Montserrat SemiBold"/>
                <a:cs typeface="Montserrat SemiBold"/>
                <a:sym typeface="Montserrat SemiBold"/>
              </a:rPr>
              <a:t>The Four Seasons- </a:t>
            </a:r>
            <a:r>
              <a:rPr i="1" lang="en-GB" sz="6000">
                <a:solidFill>
                  <a:srgbClr val="4B3241"/>
                </a:solidFill>
                <a:latin typeface="Montserrat SemiBold"/>
                <a:ea typeface="Montserrat SemiBold"/>
                <a:cs typeface="Montserrat SemiBold"/>
                <a:sym typeface="Montserrat SemiBold"/>
              </a:rPr>
              <a:t>Activities to extend your child’s learning</a:t>
            </a:r>
            <a:r>
              <a:rPr lang="en-GB" sz="6000">
                <a:solidFill>
                  <a:srgbClr val="4B3241"/>
                </a:solidFill>
                <a:latin typeface="Montserrat SemiBold"/>
                <a:ea typeface="Montserrat SemiBold"/>
                <a:cs typeface="Montserrat SemiBold"/>
                <a:sym typeface="Montserrat SemiBold"/>
              </a:rPr>
              <a:t> </a:t>
            </a:r>
            <a:endParaRPr sz="6000">
              <a:solidFill>
                <a:srgbClr val="4B3241"/>
              </a:solidFill>
              <a:latin typeface="Montserrat SemiBold"/>
              <a:ea typeface="Montserrat SemiBold"/>
              <a:cs typeface="Montserrat SemiBold"/>
              <a:sym typeface="Montserrat SemiBold"/>
            </a:endParaRPr>
          </a:p>
          <a:p>
            <a:pPr indent="0" lvl="0" marL="0" rtl="0" algn="l">
              <a:spcBef>
                <a:spcPts val="0"/>
              </a:spcBef>
              <a:spcAft>
                <a:spcPts val="0"/>
              </a:spcAft>
              <a:buNone/>
            </a:pPr>
            <a:r>
              <a:rPr i="1" lang="en-GB" sz="6000">
                <a:solidFill>
                  <a:srgbClr val="4B3241"/>
                </a:solidFill>
                <a:latin typeface="Montserrat SemiBold"/>
                <a:ea typeface="Montserrat SemiBold"/>
                <a:cs typeface="Montserrat SemiBold"/>
                <a:sym typeface="Montserrat SemiBold"/>
              </a:rPr>
              <a:t>Teacher/Parent/Carer notes</a:t>
            </a:r>
            <a:endParaRPr/>
          </a:p>
        </p:txBody>
      </p:sp>
      <p:sp>
        <p:nvSpPr>
          <p:cNvPr id="79" name="Google Shape;79;p13"/>
          <p:cNvSpPr txBox="1"/>
          <p:nvPr>
            <p:ph idx="4294967295" type="subTitle"/>
          </p:nvPr>
        </p:nvSpPr>
        <p:spPr>
          <a:xfrm>
            <a:off x="917950" y="8210950"/>
            <a:ext cx="7902000" cy="1239000"/>
          </a:xfrm>
          <a:prstGeom prst="rect">
            <a:avLst/>
          </a:prstGeom>
          <a:noFill/>
          <a:ln>
            <a:noFill/>
          </a:ln>
        </p:spPr>
        <p:txBody>
          <a:bodyPr anchorCtr="0" anchor="b" bIns="0" lIns="0" spcFirstLastPara="1" rIns="0" wrap="square" tIns="0">
            <a:noAutofit/>
          </a:bodyPr>
          <a:lstStyle/>
          <a:p>
            <a:pPr indent="0" lvl="0" marL="0" rtl="0" algn="l">
              <a:spcBef>
                <a:spcPts val="0"/>
              </a:spcBef>
              <a:spcAft>
                <a:spcPts val="0"/>
              </a:spcAft>
              <a:buSzPts val="3200"/>
              <a:buNone/>
            </a:pPr>
            <a:r>
              <a:rPr lang="en-GB" sz="2800">
                <a:solidFill>
                  <a:srgbClr val="4B3241"/>
                </a:solidFill>
                <a:latin typeface="Montserrat SemiBold"/>
                <a:ea typeface="Montserrat SemiBold"/>
                <a:cs typeface="Montserrat SemiBold"/>
                <a:sym typeface="Montserrat SemiBold"/>
              </a:rPr>
              <a:t>Emma Pemberton</a:t>
            </a:r>
            <a:endParaRPr sz="2800">
              <a:solidFill>
                <a:srgbClr val="4B3241"/>
              </a:solidFill>
              <a:latin typeface="Montserrat"/>
              <a:ea typeface="Montserrat"/>
              <a:cs typeface="Montserrat"/>
              <a:sym typeface="Montserra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4"/>
          <p:cNvSpPr txBox="1"/>
          <p:nvPr>
            <p:ph type="title"/>
          </p:nvPr>
        </p:nvSpPr>
        <p:spPr>
          <a:xfrm>
            <a:off x="917950" y="892800"/>
            <a:ext cx="7902000" cy="1627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Explanation</a:t>
            </a:r>
            <a:endParaRPr/>
          </a:p>
          <a:p>
            <a:pPr indent="0" lvl="0" marL="0" rtl="0" algn="l">
              <a:spcBef>
                <a:spcPts val="0"/>
              </a:spcBef>
              <a:spcAft>
                <a:spcPts val="0"/>
              </a:spcAft>
              <a:buNone/>
            </a:pPr>
            <a:r>
              <a:t/>
            </a:r>
            <a:endParaRPr/>
          </a:p>
        </p:txBody>
      </p:sp>
      <p:sp>
        <p:nvSpPr>
          <p:cNvPr id="85" name="Google Shape;85;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Clr>
                <a:srgbClr val="000000"/>
              </a:buClr>
              <a:buSzPts val="1600"/>
              <a:buFont typeface="Arial"/>
              <a:buNone/>
            </a:pPr>
            <a:fld id="{00000000-1234-1234-1234-123412341234}" type="slidenum">
              <a:rPr lang="en-GB"/>
              <a:t>‹#›</a:t>
            </a:fld>
            <a:endParaRPr/>
          </a:p>
        </p:txBody>
      </p:sp>
      <p:sp>
        <p:nvSpPr>
          <p:cNvPr id="86" name="Google Shape;86;p14"/>
          <p:cNvSpPr txBox="1"/>
          <p:nvPr/>
        </p:nvSpPr>
        <p:spPr>
          <a:xfrm>
            <a:off x="917950" y="1639975"/>
            <a:ext cx="16686600" cy="7331400"/>
          </a:xfrm>
          <a:prstGeom prst="rect">
            <a:avLst/>
          </a:prstGeom>
          <a:noFill/>
          <a:ln>
            <a:noFill/>
          </a:ln>
        </p:spPr>
        <p:txBody>
          <a:bodyPr anchorCtr="0" anchor="t" bIns="0" lIns="0" spcFirstLastPara="1" rIns="0" wrap="square" tIns="0">
            <a:noAutofit/>
          </a:bodyPr>
          <a:lstStyle/>
          <a:p>
            <a:pPr indent="-431800" lvl="0" marL="457200" rtl="0" algn="l">
              <a:lnSpc>
                <a:spcPct val="125000"/>
              </a:lnSpc>
              <a:spcBef>
                <a:spcPts val="0"/>
              </a:spcBef>
              <a:spcAft>
                <a:spcPts val="0"/>
              </a:spcAft>
              <a:buClr>
                <a:srgbClr val="434343"/>
              </a:buClr>
              <a:buSzPts val="3200"/>
              <a:buFont typeface="Montserrat"/>
              <a:buChar char="●"/>
            </a:pPr>
            <a:r>
              <a:rPr lang="en-GB" sz="3200">
                <a:solidFill>
                  <a:srgbClr val="434343"/>
                </a:solidFill>
                <a:latin typeface="Montserrat"/>
                <a:ea typeface="Montserrat"/>
                <a:cs typeface="Montserrat"/>
                <a:sym typeface="Montserrat"/>
              </a:rPr>
              <a:t>This document is designed to support the adult working alongside the child using the slides for lesson 2. </a:t>
            </a:r>
            <a:endParaRPr sz="3200">
              <a:solidFill>
                <a:srgbClr val="434343"/>
              </a:solidFill>
              <a:latin typeface="Montserrat"/>
              <a:ea typeface="Montserrat"/>
              <a:cs typeface="Montserrat"/>
              <a:sym typeface="Montserrat"/>
            </a:endParaRPr>
          </a:p>
          <a:p>
            <a:pPr indent="-431800" lvl="0" marL="457200" rtl="0" algn="l">
              <a:lnSpc>
                <a:spcPct val="125000"/>
              </a:lnSpc>
              <a:spcBef>
                <a:spcPts val="0"/>
              </a:spcBef>
              <a:spcAft>
                <a:spcPts val="0"/>
              </a:spcAft>
              <a:buClr>
                <a:srgbClr val="434343"/>
              </a:buClr>
              <a:buSzPts val="3200"/>
              <a:buFont typeface="Montserrat"/>
              <a:buChar char="●"/>
            </a:pPr>
            <a:r>
              <a:rPr lang="en-GB" sz="3200">
                <a:solidFill>
                  <a:srgbClr val="434343"/>
                </a:solidFill>
                <a:latin typeface="Montserrat"/>
                <a:ea typeface="Montserrat"/>
                <a:cs typeface="Montserrat"/>
                <a:sym typeface="Montserrat"/>
              </a:rPr>
              <a:t>For each activity there is a brief explanation outlining the aim of the activity as well as ideas to support delivery. </a:t>
            </a:r>
            <a:endParaRPr sz="3200">
              <a:solidFill>
                <a:srgbClr val="434343"/>
              </a:solidFill>
              <a:latin typeface="Montserrat"/>
              <a:ea typeface="Montserrat"/>
              <a:cs typeface="Montserrat"/>
              <a:sym typeface="Montserrat"/>
            </a:endParaRPr>
          </a:p>
          <a:p>
            <a:pPr indent="-431800" lvl="0" marL="457200" rtl="0" algn="l">
              <a:lnSpc>
                <a:spcPct val="125000"/>
              </a:lnSpc>
              <a:spcBef>
                <a:spcPts val="0"/>
              </a:spcBef>
              <a:spcAft>
                <a:spcPts val="0"/>
              </a:spcAft>
              <a:buClr>
                <a:srgbClr val="434343"/>
              </a:buClr>
              <a:buSzPts val="3200"/>
              <a:buFont typeface="Montserrat"/>
              <a:buChar char="●"/>
            </a:pPr>
            <a:r>
              <a:rPr lang="en-GB" sz="3200">
                <a:solidFill>
                  <a:srgbClr val="434343"/>
                </a:solidFill>
                <a:latin typeface="Montserrat"/>
                <a:ea typeface="Montserrat"/>
                <a:cs typeface="Montserrat"/>
                <a:sym typeface="Montserrat"/>
              </a:rPr>
              <a:t>For some activities, additional resources such as templates have been included. </a:t>
            </a:r>
            <a:endParaRPr sz="3200">
              <a:solidFill>
                <a:srgbClr val="434343"/>
              </a:solidFill>
              <a:latin typeface="Montserrat"/>
              <a:ea typeface="Montserrat"/>
              <a:cs typeface="Montserrat"/>
              <a:sym typeface="Montserrat"/>
            </a:endParaRPr>
          </a:p>
          <a:p>
            <a:pPr indent="-431800" lvl="0" marL="457200" rtl="0" algn="l">
              <a:lnSpc>
                <a:spcPct val="125000"/>
              </a:lnSpc>
              <a:spcBef>
                <a:spcPts val="0"/>
              </a:spcBef>
              <a:spcAft>
                <a:spcPts val="0"/>
              </a:spcAft>
              <a:buClr>
                <a:srgbClr val="434343"/>
              </a:buClr>
              <a:buSzPts val="3200"/>
              <a:buFont typeface="Montserrat"/>
              <a:buChar char="●"/>
            </a:pPr>
            <a:r>
              <a:rPr lang="en-GB" sz="3200">
                <a:solidFill>
                  <a:srgbClr val="434343"/>
                </a:solidFill>
                <a:latin typeface="Montserrat"/>
                <a:ea typeface="Montserrat"/>
                <a:cs typeface="Montserrat"/>
                <a:sym typeface="Montserrat"/>
              </a:rPr>
              <a:t>In addition there is a section on ‘Supporting Engagement’. This outlines some of the things to look out for in terms of exploration, anticipation, initiation, realisation and persistence (The Engagement Model) and how you can develop these within the activity. It is important to note that when using the Engagement Model you should only be changing one thing at a time, rather than attempting to increase engagement in all areas simultaneously. There is no one size fits all and activities and learning should be tailored to your child’s needs and based upon your observations and interactions with your child.</a:t>
            </a:r>
            <a:endParaRPr sz="3200">
              <a:solidFill>
                <a:srgbClr val="434343"/>
              </a:solidFill>
              <a:latin typeface="Montserrat"/>
              <a:ea typeface="Montserrat"/>
              <a:cs typeface="Montserrat"/>
              <a:sym typeface="Montserra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5"/>
          <p:cNvSpPr txBox="1"/>
          <p:nvPr>
            <p:ph type="title"/>
          </p:nvPr>
        </p:nvSpPr>
        <p:spPr>
          <a:xfrm>
            <a:off x="917950" y="892800"/>
            <a:ext cx="15999300" cy="16272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4400"/>
              <a:buNone/>
            </a:pPr>
            <a:r>
              <a:rPr lang="en-GB">
                <a:solidFill>
                  <a:schemeClr val="dk2"/>
                </a:solidFill>
              </a:rPr>
              <a:t>Exploring the Spring rains </a:t>
            </a:r>
            <a:r>
              <a:rPr lang="en-GB">
                <a:solidFill>
                  <a:schemeClr val="dk2"/>
                </a:solidFill>
              </a:rPr>
              <a:t> (Activity 1) </a:t>
            </a:r>
            <a:endParaRPr>
              <a:solidFill>
                <a:schemeClr val="dk2"/>
              </a:solidFill>
            </a:endParaRPr>
          </a:p>
        </p:txBody>
      </p:sp>
      <p:sp>
        <p:nvSpPr>
          <p:cNvPr id="92" name="Google Shape;92;p15"/>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93" name="Google Shape;93;p15"/>
          <p:cNvSpPr txBox="1"/>
          <p:nvPr/>
        </p:nvSpPr>
        <p:spPr>
          <a:xfrm>
            <a:off x="1008850" y="1751450"/>
            <a:ext cx="15999300" cy="63477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2000"/>
              </a:spcBef>
              <a:spcAft>
                <a:spcPts val="0"/>
              </a:spcAft>
              <a:buNone/>
            </a:pPr>
            <a:r>
              <a:rPr lang="en-GB" sz="3200">
                <a:solidFill>
                  <a:srgbClr val="434343"/>
                </a:solidFill>
                <a:latin typeface="Montserrat"/>
                <a:ea typeface="Montserrat"/>
                <a:cs typeface="Montserrat"/>
                <a:sym typeface="Montserrat"/>
              </a:rPr>
              <a:t>T</a:t>
            </a:r>
            <a:r>
              <a:rPr lang="en-GB" sz="3200">
                <a:solidFill>
                  <a:schemeClr val="dk2"/>
                </a:solidFill>
                <a:latin typeface="Montserrat"/>
                <a:ea typeface="Montserrat"/>
                <a:cs typeface="Montserrat"/>
                <a:sym typeface="Montserrat"/>
              </a:rPr>
              <a:t>he aim of this activity, depending on the level of your child, is for your child to: </a:t>
            </a:r>
            <a:endParaRPr sz="3200">
              <a:solidFill>
                <a:schemeClr val="dk2"/>
              </a:solidFill>
              <a:latin typeface="Montserrat"/>
              <a:ea typeface="Montserrat"/>
              <a:cs typeface="Montserrat"/>
              <a:sym typeface="Montserrat"/>
            </a:endParaRPr>
          </a:p>
          <a:p>
            <a:pPr indent="0" lvl="0" marL="0" rtl="0" algn="l">
              <a:lnSpc>
                <a:spcPct val="115000"/>
              </a:lnSpc>
              <a:spcBef>
                <a:spcPts val="2000"/>
              </a:spcBef>
              <a:spcAft>
                <a:spcPts val="0"/>
              </a:spcAft>
              <a:buNone/>
            </a:pPr>
            <a:r>
              <a:rPr b="1" lang="en-GB" sz="3200">
                <a:solidFill>
                  <a:schemeClr val="dk2"/>
                </a:solidFill>
                <a:latin typeface="Montserrat"/>
                <a:ea typeface="Montserrat"/>
                <a:cs typeface="Montserrat"/>
                <a:sym typeface="Montserrat"/>
              </a:rPr>
              <a:t>Accept sensory experiences </a:t>
            </a:r>
            <a:r>
              <a:rPr lang="en-GB" sz="3200">
                <a:solidFill>
                  <a:schemeClr val="dk2"/>
                </a:solidFill>
                <a:latin typeface="Montserrat"/>
                <a:ea typeface="Montserrat"/>
                <a:cs typeface="Montserrat"/>
                <a:sym typeface="Montserrat"/>
              </a:rPr>
              <a:t>|</a:t>
            </a:r>
            <a:r>
              <a:rPr b="1" lang="en-GB" sz="3200">
                <a:solidFill>
                  <a:schemeClr val="dk2"/>
                </a:solidFill>
                <a:latin typeface="Montserrat"/>
                <a:ea typeface="Montserrat"/>
                <a:cs typeface="Montserrat"/>
                <a:sym typeface="Montserrat"/>
              </a:rPr>
              <a:t> Continue to explore sensory stimulus after adult initiated activity</a:t>
            </a:r>
            <a:endParaRPr sz="3200">
              <a:solidFill>
                <a:schemeClr val="dk2"/>
              </a:solidFill>
              <a:latin typeface="Montserrat"/>
              <a:ea typeface="Montserrat"/>
              <a:cs typeface="Montserrat"/>
              <a:sym typeface="Montserrat"/>
            </a:endParaRPr>
          </a:p>
          <a:p>
            <a:pPr indent="0" lvl="0" marL="0" rtl="0" algn="l">
              <a:lnSpc>
                <a:spcPct val="115000"/>
              </a:lnSpc>
              <a:spcBef>
                <a:spcPts val="2000"/>
              </a:spcBef>
              <a:spcAft>
                <a:spcPts val="0"/>
              </a:spcAft>
              <a:buNone/>
            </a:pPr>
            <a:r>
              <a:rPr lang="en-GB" sz="3200">
                <a:solidFill>
                  <a:schemeClr val="dk2"/>
                </a:solidFill>
                <a:latin typeface="Montserrat"/>
                <a:ea typeface="Montserrat"/>
                <a:cs typeface="Montserrat"/>
                <a:sym typeface="Montserrat"/>
              </a:rPr>
              <a:t>You </a:t>
            </a:r>
            <a:r>
              <a:rPr lang="en-GB" sz="3200">
                <a:solidFill>
                  <a:schemeClr val="dk2"/>
                </a:solidFill>
                <a:latin typeface="Montserrat"/>
                <a:ea typeface="Montserrat"/>
                <a:cs typeface="Montserrat"/>
                <a:sym typeface="Montserrat"/>
              </a:rPr>
              <a:t>will need a tub of water, some wellies, a spray bottle and an umbrella.</a:t>
            </a:r>
            <a:endParaRPr sz="3200">
              <a:solidFill>
                <a:schemeClr val="dk2"/>
              </a:solidFill>
              <a:latin typeface="Montserrat"/>
              <a:ea typeface="Montserrat"/>
              <a:cs typeface="Montserrat"/>
              <a:sym typeface="Montserrat"/>
            </a:endParaRPr>
          </a:p>
          <a:p>
            <a:pPr indent="0" lvl="0" marL="0" rtl="0" algn="l">
              <a:lnSpc>
                <a:spcPct val="115000"/>
              </a:lnSpc>
              <a:spcBef>
                <a:spcPts val="2000"/>
              </a:spcBef>
              <a:spcAft>
                <a:spcPts val="0"/>
              </a:spcAft>
              <a:buNone/>
            </a:pPr>
            <a:r>
              <a:rPr lang="en-GB" sz="3200">
                <a:solidFill>
                  <a:schemeClr val="dk2"/>
                </a:solidFill>
                <a:latin typeface="Montserrat"/>
                <a:ea typeface="Montserrat"/>
                <a:cs typeface="Montserrat"/>
                <a:sym typeface="Montserrat"/>
              </a:rPr>
              <a:t>Use the objects above for a sensory exploration of the spring rains - ideas are outlined on the lesson slide.</a:t>
            </a:r>
            <a:endParaRPr sz="3200">
              <a:solidFill>
                <a:srgbClr val="434343"/>
              </a:solidFill>
              <a:latin typeface="Montserrat"/>
              <a:ea typeface="Montserrat"/>
              <a:cs typeface="Montserrat"/>
              <a:sym typeface="Montserra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6"/>
          <p:cNvSpPr txBox="1"/>
          <p:nvPr>
            <p:ph type="title"/>
          </p:nvPr>
        </p:nvSpPr>
        <p:spPr>
          <a:xfrm>
            <a:off x="917950" y="892800"/>
            <a:ext cx="16452600" cy="1627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Supporting Engagement (Activity 1) </a:t>
            </a:r>
            <a:endParaRPr/>
          </a:p>
        </p:txBody>
      </p:sp>
      <p:sp>
        <p:nvSpPr>
          <p:cNvPr id="99" name="Google Shape;99;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00" name="Google Shape;100;p16"/>
          <p:cNvSpPr txBox="1"/>
          <p:nvPr/>
        </p:nvSpPr>
        <p:spPr>
          <a:xfrm>
            <a:off x="970350" y="1840125"/>
            <a:ext cx="16347300" cy="6842400"/>
          </a:xfrm>
          <a:prstGeom prst="rect">
            <a:avLst/>
          </a:prstGeom>
          <a:noFill/>
          <a:ln>
            <a:noFill/>
          </a:ln>
        </p:spPr>
        <p:txBody>
          <a:bodyPr anchorCtr="0" anchor="t" bIns="0" lIns="0" spcFirstLastPara="1" rIns="0" wrap="square" tIns="0">
            <a:noAutofit/>
          </a:bodyPr>
          <a:lstStyle/>
          <a:p>
            <a:pPr indent="0" lvl="0" marL="0" rtl="0" algn="l">
              <a:lnSpc>
                <a:spcPct val="125000"/>
              </a:lnSpc>
              <a:spcBef>
                <a:spcPts val="0"/>
              </a:spcBef>
              <a:spcAft>
                <a:spcPts val="0"/>
              </a:spcAft>
              <a:buNone/>
            </a:pPr>
            <a:r>
              <a:rPr b="1" lang="en-GB" sz="2400">
                <a:solidFill>
                  <a:srgbClr val="434343"/>
                </a:solidFill>
                <a:latin typeface="Montserrat"/>
                <a:ea typeface="Montserrat"/>
                <a:cs typeface="Montserrat"/>
                <a:sym typeface="Montserrat"/>
              </a:rPr>
              <a:t>Exploration</a:t>
            </a:r>
            <a:r>
              <a:rPr lang="en-GB" sz="2400">
                <a:solidFill>
                  <a:srgbClr val="434343"/>
                </a:solidFill>
                <a:latin typeface="Montserrat"/>
                <a:ea typeface="Montserrat"/>
                <a:cs typeface="Montserrat"/>
                <a:sym typeface="Montserrat"/>
              </a:rPr>
              <a:t> - Does your child build on their initial reaction? For example, after resources are presented do they move their fingers/retain focus on the resource briefly or for extended periods?</a:t>
            </a:r>
            <a:endParaRPr sz="2400">
              <a:solidFill>
                <a:srgbClr val="434343"/>
              </a:solidFill>
              <a:latin typeface="Montserrat"/>
              <a:ea typeface="Montserrat"/>
              <a:cs typeface="Montserrat"/>
              <a:sym typeface="Montserrat"/>
            </a:endParaRPr>
          </a:p>
          <a:p>
            <a:pPr indent="0" lvl="0" marL="0" rtl="0" algn="l">
              <a:lnSpc>
                <a:spcPct val="125000"/>
              </a:lnSpc>
              <a:spcBef>
                <a:spcPts val="0"/>
              </a:spcBef>
              <a:spcAft>
                <a:spcPts val="0"/>
              </a:spcAft>
              <a:buNone/>
            </a:pPr>
            <a:r>
              <a:rPr b="1" lang="en-GB" sz="2400">
                <a:solidFill>
                  <a:srgbClr val="434343"/>
                </a:solidFill>
                <a:latin typeface="Montserrat"/>
                <a:ea typeface="Montserrat"/>
                <a:cs typeface="Montserrat"/>
                <a:sym typeface="Montserrat"/>
              </a:rPr>
              <a:t>Anticipation</a:t>
            </a:r>
            <a:r>
              <a:rPr lang="en-GB" sz="2400">
                <a:solidFill>
                  <a:srgbClr val="434343"/>
                </a:solidFill>
                <a:latin typeface="Montserrat"/>
                <a:ea typeface="Montserrat"/>
                <a:cs typeface="Montserrat"/>
                <a:sym typeface="Montserrat"/>
              </a:rPr>
              <a:t> - When exploring the resources does your child act suprised or do they respond in a way that is appropriate to explore that resource? For example, are they expecting the rain as they move away from the umbrella, or are they expecting splashes from the puddle activity? Use sensory cues to develop this, reducing as your child builds up their engagement. </a:t>
            </a:r>
            <a:endParaRPr sz="2400">
              <a:solidFill>
                <a:srgbClr val="434343"/>
              </a:solidFill>
              <a:latin typeface="Montserrat"/>
              <a:ea typeface="Montserrat"/>
              <a:cs typeface="Montserrat"/>
              <a:sym typeface="Montserrat"/>
            </a:endParaRPr>
          </a:p>
          <a:p>
            <a:pPr indent="0" lvl="0" marL="0" rtl="0" algn="l">
              <a:lnSpc>
                <a:spcPct val="125000"/>
              </a:lnSpc>
              <a:spcBef>
                <a:spcPts val="0"/>
              </a:spcBef>
              <a:spcAft>
                <a:spcPts val="0"/>
              </a:spcAft>
              <a:buNone/>
            </a:pPr>
            <a:r>
              <a:rPr b="1" lang="en-GB" sz="2400">
                <a:solidFill>
                  <a:srgbClr val="434343"/>
                </a:solidFill>
                <a:latin typeface="Montserrat"/>
                <a:ea typeface="Montserrat"/>
                <a:cs typeface="Montserrat"/>
                <a:sym typeface="Montserrat"/>
              </a:rPr>
              <a:t>Realisation</a:t>
            </a:r>
            <a:r>
              <a:rPr lang="en-GB" sz="2400">
                <a:solidFill>
                  <a:srgbClr val="434343"/>
                </a:solidFill>
                <a:latin typeface="Montserrat"/>
                <a:ea typeface="Montserrat"/>
                <a:cs typeface="Montserrat"/>
                <a:sym typeface="Montserrat"/>
              </a:rPr>
              <a:t> - Is your child attempting to grab the resources themselves or showing signs that they would like to? Do they move their hand through the water or start to move their feet toward the water tub? Present the resources in a way that is accessible to your child so they are able to have more control. </a:t>
            </a:r>
            <a:endParaRPr sz="2400">
              <a:solidFill>
                <a:srgbClr val="434343"/>
              </a:solidFill>
              <a:latin typeface="Montserrat"/>
              <a:ea typeface="Montserrat"/>
              <a:cs typeface="Montserrat"/>
              <a:sym typeface="Montserrat"/>
            </a:endParaRPr>
          </a:p>
          <a:p>
            <a:pPr indent="0" lvl="0" marL="0" rtl="0" algn="l">
              <a:lnSpc>
                <a:spcPct val="125000"/>
              </a:lnSpc>
              <a:spcBef>
                <a:spcPts val="0"/>
              </a:spcBef>
              <a:spcAft>
                <a:spcPts val="0"/>
              </a:spcAft>
              <a:buNone/>
            </a:pPr>
            <a:r>
              <a:rPr b="1" lang="en-GB" sz="2400">
                <a:solidFill>
                  <a:srgbClr val="434343"/>
                </a:solidFill>
                <a:latin typeface="Montserrat"/>
                <a:ea typeface="Montserrat"/>
                <a:cs typeface="Montserrat"/>
                <a:sym typeface="Montserrat"/>
              </a:rPr>
              <a:t>Persistence </a:t>
            </a:r>
            <a:r>
              <a:rPr lang="en-GB" sz="2400">
                <a:solidFill>
                  <a:srgbClr val="434343"/>
                </a:solidFill>
                <a:latin typeface="Montserrat"/>
                <a:ea typeface="Montserrat"/>
                <a:cs typeface="Montserrat"/>
                <a:sym typeface="Montserrat"/>
              </a:rPr>
              <a:t>- Does your child sustain attention for long enough to actively explore each resource? Find ways to enhance the resources or present them in different ways to capture their attention and increase the length in which they explore. Once a child is engaged with a particular resource you could try moving it slightly out of reach or hiding it under a cloth to see if they search for it in order to continue engagement.</a:t>
            </a:r>
            <a:endParaRPr sz="2400">
              <a:solidFill>
                <a:srgbClr val="434343"/>
              </a:solidFill>
              <a:latin typeface="Montserrat"/>
              <a:ea typeface="Montserrat"/>
              <a:cs typeface="Montserrat"/>
              <a:sym typeface="Montserrat"/>
            </a:endParaRPr>
          </a:p>
          <a:p>
            <a:pPr indent="0" lvl="0" marL="0" rtl="0" algn="l">
              <a:lnSpc>
                <a:spcPct val="125000"/>
              </a:lnSpc>
              <a:spcBef>
                <a:spcPts val="0"/>
              </a:spcBef>
              <a:spcAft>
                <a:spcPts val="0"/>
              </a:spcAft>
              <a:buNone/>
            </a:pPr>
            <a:r>
              <a:rPr b="1" lang="en-GB" sz="2400">
                <a:solidFill>
                  <a:srgbClr val="434343"/>
                </a:solidFill>
                <a:latin typeface="Montserrat"/>
                <a:ea typeface="Montserrat"/>
                <a:cs typeface="Montserrat"/>
                <a:sym typeface="Montserrat"/>
              </a:rPr>
              <a:t>Initiation</a:t>
            </a:r>
            <a:r>
              <a:rPr lang="en-GB" sz="2400">
                <a:solidFill>
                  <a:srgbClr val="434343"/>
                </a:solidFill>
                <a:latin typeface="Montserrat"/>
                <a:ea typeface="Montserrat"/>
                <a:cs typeface="Montserrat"/>
                <a:sym typeface="Montserrat"/>
              </a:rPr>
              <a:t> - Is your child acting spontaneously / independently or do they need to be prompted? Try removing a resource they are exploring and see if they call out for it’s return. Present the water tub so they can independently explore it and see if they attempt to.</a:t>
            </a:r>
            <a:endParaRPr sz="2400">
              <a:solidFill>
                <a:srgbClr val="434343"/>
              </a:solidFill>
              <a:latin typeface="Montserrat"/>
              <a:ea typeface="Montserrat"/>
              <a:cs typeface="Montserrat"/>
              <a:sym typeface="Montserrat"/>
            </a:endParaRPr>
          </a:p>
          <a:p>
            <a:pPr indent="0" lvl="0" marL="0" rtl="0" algn="l">
              <a:lnSpc>
                <a:spcPct val="130000"/>
              </a:lnSpc>
              <a:spcBef>
                <a:spcPts val="0"/>
              </a:spcBef>
              <a:spcAft>
                <a:spcPts val="0"/>
              </a:spcAft>
              <a:buNone/>
            </a:pPr>
            <a:r>
              <a:t/>
            </a:r>
            <a:endParaRPr sz="3200">
              <a:solidFill>
                <a:srgbClr val="434343"/>
              </a:solidFill>
              <a:latin typeface="Montserrat"/>
              <a:ea typeface="Montserrat"/>
              <a:cs typeface="Montserrat"/>
              <a:sym typeface="Montserrat"/>
            </a:endParaRPr>
          </a:p>
          <a:p>
            <a:pPr indent="0" lvl="0" marL="0" rtl="0" algn="l">
              <a:lnSpc>
                <a:spcPct val="130000"/>
              </a:lnSpc>
              <a:spcBef>
                <a:spcPts val="0"/>
              </a:spcBef>
              <a:spcAft>
                <a:spcPts val="0"/>
              </a:spcAft>
              <a:buNone/>
            </a:pPr>
            <a:r>
              <a:t/>
            </a:r>
            <a:endParaRPr sz="3200">
              <a:solidFill>
                <a:srgbClr val="434343"/>
              </a:solidFill>
              <a:latin typeface="Montserrat"/>
              <a:ea typeface="Montserrat"/>
              <a:cs typeface="Montserrat"/>
              <a:sym typeface="Montserra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7"/>
          <p:cNvSpPr txBox="1"/>
          <p:nvPr>
            <p:ph type="title"/>
          </p:nvPr>
        </p:nvSpPr>
        <p:spPr>
          <a:xfrm>
            <a:off x="917950" y="892800"/>
            <a:ext cx="15999300" cy="16272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4400"/>
              <a:buNone/>
            </a:pPr>
            <a:r>
              <a:rPr lang="en-GB">
                <a:solidFill>
                  <a:schemeClr val="dk2"/>
                </a:solidFill>
              </a:rPr>
              <a:t>Exploring </a:t>
            </a:r>
            <a:r>
              <a:rPr lang="en-GB">
                <a:solidFill>
                  <a:schemeClr val="dk2"/>
                </a:solidFill>
              </a:rPr>
              <a:t>the autumn wind</a:t>
            </a:r>
            <a:r>
              <a:rPr lang="en-GB">
                <a:solidFill>
                  <a:schemeClr val="dk2"/>
                </a:solidFill>
              </a:rPr>
              <a:t> (Activity 2) </a:t>
            </a:r>
            <a:endParaRPr>
              <a:solidFill>
                <a:schemeClr val="dk2"/>
              </a:solidFill>
            </a:endParaRPr>
          </a:p>
        </p:txBody>
      </p:sp>
      <p:sp>
        <p:nvSpPr>
          <p:cNvPr id="106" name="Google Shape;106;p17"/>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107" name="Google Shape;107;p17"/>
          <p:cNvSpPr txBox="1"/>
          <p:nvPr/>
        </p:nvSpPr>
        <p:spPr>
          <a:xfrm>
            <a:off x="1008850" y="1708000"/>
            <a:ext cx="16361700" cy="74031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2000"/>
              </a:spcBef>
              <a:spcAft>
                <a:spcPts val="0"/>
              </a:spcAft>
              <a:buNone/>
            </a:pPr>
            <a:r>
              <a:rPr lang="en-GB" sz="3200">
                <a:solidFill>
                  <a:schemeClr val="dk2"/>
                </a:solidFill>
                <a:latin typeface="Montserrat"/>
                <a:ea typeface="Montserrat"/>
                <a:cs typeface="Montserrat"/>
                <a:sym typeface="Montserrat"/>
              </a:rPr>
              <a:t>The aim of this activity, depending on the level of your child, is for your child to: </a:t>
            </a:r>
            <a:endParaRPr sz="3200">
              <a:solidFill>
                <a:schemeClr val="dk2"/>
              </a:solidFill>
              <a:latin typeface="Montserrat"/>
              <a:ea typeface="Montserrat"/>
              <a:cs typeface="Montserrat"/>
              <a:sym typeface="Montserrat"/>
            </a:endParaRPr>
          </a:p>
          <a:p>
            <a:pPr indent="0" lvl="0" marL="0" rtl="0" algn="l">
              <a:lnSpc>
                <a:spcPct val="115000"/>
              </a:lnSpc>
              <a:spcBef>
                <a:spcPts val="2000"/>
              </a:spcBef>
              <a:spcAft>
                <a:spcPts val="0"/>
              </a:spcAft>
              <a:buNone/>
            </a:pPr>
            <a:r>
              <a:rPr b="1" lang="en-GB" sz="3200">
                <a:solidFill>
                  <a:schemeClr val="dk2"/>
                </a:solidFill>
                <a:latin typeface="Montserrat"/>
                <a:ea typeface="Montserrat"/>
                <a:cs typeface="Montserrat"/>
                <a:sym typeface="Montserrat"/>
              </a:rPr>
              <a:t>Respond to sensory stimuli | Actively explore sensory items</a:t>
            </a:r>
            <a:r>
              <a:rPr lang="en-GB" sz="3200">
                <a:solidFill>
                  <a:schemeClr val="dk2"/>
                </a:solidFill>
                <a:latin typeface="Montserrat"/>
                <a:ea typeface="Montserrat"/>
                <a:cs typeface="Montserrat"/>
                <a:sym typeface="Montserrat"/>
              </a:rPr>
              <a:t>.</a:t>
            </a:r>
            <a:endParaRPr sz="3200">
              <a:solidFill>
                <a:schemeClr val="dk2"/>
              </a:solidFill>
              <a:latin typeface="Montserrat"/>
              <a:ea typeface="Montserrat"/>
              <a:cs typeface="Montserrat"/>
              <a:sym typeface="Montserrat"/>
            </a:endParaRPr>
          </a:p>
          <a:p>
            <a:pPr indent="0" lvl="0" marL="0" rtl="0" algn="l">
              <a:lnSpc>
                <a:spcPct val="115000"/>
              </a:lnSpc>
              <a:spcBef>
                <a:spcPts val="2000"/>
              </a:spcBef>
              <a:spcAft>
                <a:spcPts val="0"/>
              </a:spcAft>
              <a:buNone/>
            </a:pPr>
            <a:r>
              <a:rPr lang="en-GB" sz="3200">
                <a:solidFill>
                  <a:schemeClr val="dk2"/>
                </a:solidFill>
                <a:latin typeface="Montserrat"/>
                <a:ea typeface="Montserrat"/>
                <a:cs typeface="Montserrat"/>
                <a:sym typeface="Montserrat"/>
              </a:rPr>
              <a:t>You will need a fan or hairdryer on the cool setting, dried or paper leaves.</a:t>
            </a:r>
            <a:endParaRPr sz="3200">
              <a:solidFill>
                <a:schemeClr val="dk2"/>
              </a:solidFill>
              <a:latin typeface="Montserrat"/>
              <a:ea typeface="Montserrat"/>
              <a:cs typeface="Montserrat"/>
              <a:sym typeface="Montserrat"/>
            </a:endParaRPr>
          </a:p>
          <a:p>
            <a:pPr indent="0" lvl="0" marL="0" rtl="0" algn="l">
              <a:lnSpc>
                <a:spcPct val="115000"/>
              </a:lnSpc>
              <a:spcBef>
                <a:spcPts val="2000"/>
              </a:spcBef>
              <a:spcAft>
                <a:spcPts val="0"/>
              </a:spcAft>
              <a:buNone/>
            </a:pPr>
            <a:r>
              <a:rPr lang="en-GB" sz="3200">
                <a:solidFill>
                  <a:schemeClr val="dk2"/>
                </a:solidFill>
                <a:latin typeface="Montserrat"/>
                <a:ea typeface="Montserrat"/>
                <a:cs typeface="Montserrat"/>
                <a:sym typeface="Montserrat"/>
              </a:rPr>
              <a:t>Allow your child to explore the feel of wind on their skin. How do they respond? If appropriate connect the fan / hairdryer to a switch and let them control the activity</a:t>
            </a:r>
            <a:endParaRPr sz="3200">
              <a:solidFill>
                <a:srgbClr val="434343"/>
              </a:solidFill>
              <a:latin typeface="Montserrat"/>
              <a:ea typeface="Montserrat"/>
              <a:cs typeface="Montserrat"/>
              <a:sym typeface="Montserrat"/>
            </a:endParaRPr>
          </a:p>
          <a:p>
            <a:pPr indent="0" lvl="0" marL="0" rtl="0" algn="l">
              <a:lnSpc>
                <a:spcPct val="115000"/>
              </a:lnSpc>
              <a:spcBef>
                <a:spcPts val="2000"/>
              </a:spcBef>
              <a:spcAft>
                <a:spcPts val="0"/>
              </a:spcAft>
              <a:buNone/>
            </a:pPr>
            <a:r>
              <a:rPr lang="en-GB" sz="3200">
                <a:solidFill>
                  <a:srgbClr val="434343"/>
                </a:solidFill>
                <a:latin typeface="Montserrat"/>
                <a:ea typeface="Montserrat"/>
                <a:cs typeface="Montserrat"/>
                <a:sym typeface="Montserrat"/>
              </a:rPr>
              <a:t>Use the fan / hairdryer to move paper or real leaves around the floor or in a tub. Encourage your child to watch them as they move. </a:t>
            </a:r>
            <a:endParaRPr sz="3200">
              <a:solidFill>
                <a:srgbClr val="434343"/>
              </a:solidFill>
              <a:latin typeface="Montserrat"/>
              <a:ea typeface="Montserrat"/>
              <a:cs typeface="Montserrat"/>
              <a:sym typeface="Montserrat"/>
            </a:endParaRPr>
          </a:p>
          <a:p>
            <a:pPr indent="0" lvl="0" marL="0" rtl="0" algn="l">
              <a:lnSpc>
                <a:spcPct val="115000"/>
              </a:lnSpc>
              <a:spcBef>
                <a:spcPts val="2000"/>
              </a:spcBef>
              <a:spcAft>
                <a:spcPts val="0"/>
              </a:spcAft>
              <a:buNone/>
            </a:pPr>
            <a:r>
              <a:rPr lang="en-GB" sz="3200">
                <a:solidFill>
                  <a:srgbClr val="434343"/>
                </a:solidFill>
                <a:latin typeface="Montserrat"/>
                <a:ea typeface="Montserrat"/>
                <a:cs typeface="Montserrat"/>
                <a:sym typeface="Montserrat"/>
              </a:rPr>
              <a:t>You could also use this activity to promote cause and effect, giving your child control of a switch to activate the fan/hairdryer. </a:t>
            </a:r>
            <a:endParaRPr sz="3200">
              <a:solidFill>
                <a:srgbClr val="434343"/>
              </a:solidFill>
              <a:latin typeface="Montserrat"/>
              <a:ea typeface="Montserrat"/>
              <a:cs typeface="Montserrat"/>
              <a:sym typeface="Montserrat"/>
            </a:endParaRPr>
          </a:p>
          <a:p>
            <a:pPr indent="0" lvl="0" marL="0" rtl="0" algn="l">
              <a:lnSpc>
                <a:spcPct val="130000"/>
              </a:lnSpc>
              <a:spcBef>
                <a:spcPts val="0"/>
              </a:spcBef>
              <a:spcAft>
                <a:spcPts val="0"/>
              </a:spcAft>
              <a:buNone/>
            </a:pPr>
            <a:r>
              <a:t/>
            </a:r>
            <a:endParaRPr sz="3200">
              <a:solidFill>
                <a:srgbClr val="434343"/>
              </a:solidFill>
              <a:latin typeface="Montserrat"/>
              <a:ea typeface="Montserrat"/>
              <a:cs typeface="Montserrat"/>
              <a:sym typeface="Montserrat"/>
            </a:endParaRPr>
          </a:p>
          <a:p>
            <a:pPr indent="0" lvl="0" marL="0" rtl="0" algn="l">
              <a:lnSpc>
                <a:spcPct val="115000"/>
              </a:lnSpc>
              <a:spcBef>
                <a:spcPts val="2000"/>
              </a:spcBef>
              <a:spcAft>
                <a:spcPts val="0"/>
              </a:spcAft>
              <a:buNone/>
            </a:pPr>
            <a:r>
              <a:t/>
            </a:r>
            <a:endParaRPr sz="3200">
              <a:solidFill>
                <a:schemeClr val="dk2"/>
              </a:solidFill>
              <a:latin typeface="Montserrat"/>
              <a:ea typeface="Montserrat"/>
              <a:cs typeface="Montserrat"/>
              <a:sym typeface="Montserra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8"/>
          <p:cNvSpPr txBox="1"/>
          <p:nvPr>
            <p:ph type="title"/>
          </p:nvPr>
        </p:nvSpPr>
        <p:spPr>
          <a:xfrm>
            <a:off x="917950" y="892800"/>
            <a:ext cx="16452600" cy="1627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Supporting Engagement (Activity 2) </a:t>
            </a:r>
            <a:endParaRPr/>
          </a:p>
        </p:txBody>
      </p:sp>
      <p:sp>
        <p:nvSpPr>
          <p:cNvPr id="113" name="Google Shape;113;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14" name="Google Shape;114;p18"/>
          <p:cNvSpPr txBox="1"/>
          <p:nvPr>
            <p:ph idx="1" type="body"/>
          </p:nvPr>
        </p:nvSpPr>
        <p:spPr>
          <a:xfrm>
            <a:off x="970350" y="1840125"/>
            <a:ext cx="16347300" cy="7634700"/>
          </a:xfrm>
          <a:prstGeom prst="rect">
            <a:avLst/>
          </a:prstGeom>
        </p:spPr>
        <p:txBody>
          <a:bodyPr anchorCtr="0" anchor="t" bIns="0" lIns="0" spcFirstLastPara="1" rIns="0" wrap="square" tIns="0">
            <a:noAutofit/>
          </a:bodyPr>
          <a:lstStyle/>
          <a:p>
            <a:pPr indent="0" lvl="0" marL="0" rtl="0" algn="l">
              <a:lnSpc>
                <a:spcPct val="125000"/>
              </a:lnSpc>
              <a:spcBef>
                <a:spcPts val="0"/>
              </a:spcBef>
              <a:spcAft>
                <a:spcPts val="0"/>
              </a:spcAft>
              <a:buNone/>
            </a:pPr>
            <a:r>
              <a:rPr b="1" lang="en-GB" sz="2400"/>
              <a:t>Exploration</a:t>
            </a:r>
            <a:r>
              <a:rPr lang="en-GB" sz="2400"/>
              <a:t> - Does your child build on their initial reaction? Do they move their head or arms around to explore the ‘wind’, or do they look around to explore what is happening to the leaves on the floor? Encourage exploration with enthusiastic prompting. Use brightly coloured leaves to gain attention. </a:t>
            </a:r>
            <a:endParaRPr sz="2400"/>
          </a:p>
          <a:p>
            <a:pPr indent="0" lvl="0" marL="0" rtl="0" algn="l">
              <a:lnSpc>
                <a:spcPct val="125000"/>
              </a:lnSpc>
              <a:spcBef>
                <a:spcPts val="0"/>
              </a:spcBef>
              <a:spcAft>
                <a:spcPts val="0"/>
              </a:spcAft>
              <a:buNone/>
            </a:pPr>
            <a:r>
              <a:rPr b="1" lang="en-GB" sz="2400"/>
              <a:t>Anticipation</a:t>
            </a:r>
            <a:r>
              <a:rPr lang="en-GB" sz="2400"/>
              <a:t> - When exploring the resources, does your child act suprised or do they respond in a way that is appropriate to explore that resource? Use sensory cues to develop this, reducing as your child builds up their engagement. If you are using a switch are they looking to watch the leaves whilst pressing the switch or are they concentrating on the switch? Can you use a timer on the switch to encourage your child to anticipate when the leaves will stop blowing around?</a:t>
            </a:r>
            <a:endParaRPr sz="2400"/>
          </a:p>
          <a:p>
            <a:pPr indent="0" lvl="0" marL="0" rtl="0" algn="l">
              <a:lnSpc>
                <a:spcPct val="125000"/>
              </a:lnSpc>
              <a:spcBef>
                <a:spcPts val="0"/>
              </a:spcBef>
              <a:spcAft>
                <a:spcPts val="0"/>
              </a:spcAft>
              <a:buNone/>
            </a:pPr>
            <a:r>
              <a:rPr b="1" lang="en-GB" sz="2400"/>
              <a:t>Realisation</a:t>
            </a:r>
            <a:r>
              <a:rPr lang="en-GB" sz="2400"/>
              <a:t> - Is your child attempting to grab the resources themselves or showing signs that they would like to? Present the resources in a way that is accessible to your child so they are able to have more control. </a:t>
            </a:r>
            <a:endParaRPr sz="2400"/>
          </a:p>
          <a:p>
            <a:pPr indent="0" lvl="0" marL="0" rtl="0" algn="l">
              <a:lnSpc>
                <a:spcPct val="125000"/>
              </a:lnSpc>
              <a:spcBef>
                <a:spcPts val="0"/>
              </a:spcBef>
              <a:spcAft>
                <a:spcPts val="0"/>
              </a:spcAft>
              <a:buNone/>
            </a:pPr>
            <a:r>
              <a:rPr b="1" lang="en-GB" sz="2400"/>
              <a:t>Persistence </a:t>
            </a:r>
            <a:r>
              <a:rPr lang="en-GB" sz="2400"/>
              <a:t>- Does your child sustain attention for long enough to actively explore each resource? Find ways to enhance the resources or present them in different ways to capture their attention and increase the length in which they explore. If you are using a switch can you use </a:t>
            </a:r>
            <a:r>
              <a:rPr lang="en-GB" sz="2400"/>
              <a:t>sabotage</a:t>
            </a:r>
            <a:r>
              <a:rPr lang="en-GB" sz="2400"/>
              <a:t> to encourage </a:t>
            </a:r>
            <a:r>
              <a:rPr lang="en-GB" sz="2400"/>
              <a:t>persistence?</a:t>
            </a:r>
            <a:endParaRPr sz="2400"/>
          </a:p>
          <a:p>
            <a:pPr indent="0" lvl="0" marL="0" rtl="0" algn="l">
              <a:lnSpc>
                <a:spcPct val="125000"/>
              </a:lnSpc>
              <a:spcBef>
                <a:spcPts val="0"/>
              </a:spcBef>
              <a:spcAft>
                <a:spcPts val="0"/>
              </a:spcAft>
              <a:buNone/>
            </a:pPr>
            <a:r>
              <a:rPr b="1" lang="en-GB" sz="2400"/>
              <a:t>Initiation</a:t>
            </a:r>
            <a:r>
              <a:rPr lang="en-GB" sz="2400"/>
              <a:t> - Is your child acting spontaneously / independently or do they need to be prompted? Try removing a resource they are exploring and see if they call out for it’s return. Are they attempting to press the switch?</a:t>
            </a:r>
            <a:endParaRPr sz="2400"/>
          </a:p>
          <a:p>
            <a:pPr indent="0" lvl="0" marL="0" rtl="0" algn="l">
              <a:spcBef>
                <a:spcPts val="0"/>
              </a:spcBef>
              <a:spcAft>
                <a:spcPts val="0"/>
              </a:spcAft>
              <a:buNone/>
            </a:pPr>
            <a:r>
              <a:t/>
            </a:r>
            <a:endParaRPr sz="2400"/>
          </a:p>
          <a:p>
            <a:pPr indent="0" lvl="0" marL="0" rtl="0" algn="l">
              <a:spcBef>
                <a:spcPts val="0"/>
              </a:spcBef>
              <a:spcAft>
                <a:spcPts val="0"/>
              </a:spcAft>
              <a:buNone/>
            </a:pPr>
            <a:r>
              <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9"/>
          <p:cNvSpPr txBox="1"/>
          <p:nvPr>
            <p:ph type="title"/>
          </p:nvPr>
        </p:nvSpPr>
        <p:spPr>
          <a:xfrm>
            <a:off x="917950" y="892800"/>
            <a:ext cx="16921500" cy="16272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4400"/>
              <a:buNone/>
            </a:pPr>
            <a:r>
              <a:rPr lang="en-GB">
                <a:solidFill>
                  <a:schemeClr val="dk2"/>
                </a:solidFill>
              </a:rPr>
              <a:t>Exploring a tree through the seasons </a:t>
            </a:r>
            <a:r>
              <a:rPr lang="en-GB">
                <a:solidFill>
                  <a:schemeClr val="dk2"/>
                </a:solidFill>
              </a:rPr>
              <a:t>(Activity 3) </a:t>
            </a:r>
            <a:endParaRPr>
              <a:solidFill>
                <a:schemeClr val="dk2"/>
              </a:solidFill>
            </a:endParaRPr>
          </a:p>
          <a:p>
            <a:pPr indent="0" lvl="0" marL="0" rtl="0" algn="l">
              <a:lnSpc>
                <a:spcPct val="115000"/>
              </a:lnSpc>
              <a:spcBef>
                <a:spcPts val="0"/>
              </a:spcBef>
              <a:spcAft>
                <a:spcPts val="0"/>
              </a:spcAft>
              <a:buSzPts val="4400"/>
              <a:buNone/>
            </a:pPr>
            <a:r>
              <a:t/>
            </a:r>
            <a:endParaRPr>
              <a:solidFill>
                <a:schemeClr val="dk2"/>
              </a:solidFill>
            </a:endParaRPr>
          </a:p>
        </p:txBody>
      </p:sp>
      <p:sp>
        <p:nvSpPr>
          <p:cNvPr id="120" name="Google Shape;120;p19"/>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121" name="Google Shape;121;p19"/>
          <p:cNvSpPr txBox="1"/>
          <p:nvPr/>
        </p:nvSpPr>
        <p:spPr>
          <a:xfrm>
            <a:off x="1036650" y="2386975"/>
            <a:ext cx="16214700" cy="7200000"/>
          </a:xfrm>
          <a:prstGeom prst="rect">
            <a:avLst/>
          </a:prstGeom>
          <a:noFill/>
          <a:ln>
            <a:noFill/>
          </a:ln>
        </p:spPr>
        <p:txBody>
          <a:bodyPr anchorCtr="0" anchor="t" bIns="0" lIns="0" spcFirstLastPara="1" rIns="0" wrap="square" tIns="0">
            <a:noAutofit/>
          </a:bodyPr>
          <a:lstStyle/>
          <a:p>
            <a:pPr indent="0" lvl="0" marL="0" rtl="0" algn="l">
              <a:lnSpc>
                <a:spcPct val="110000"/>
              </a:lnSpc>
              <a:spcBef>
                <a:spcPts val="1500"/>
              </a:spcBef>
              <a:spcAft>
                <a:spcPts val="0"/>
              </a:spcAft>
              <a:buNone/>
            </a:pPr>
            <a:r>
              <a:rPr lang="en-GB" sz="3200">
                <a:solidFill>
                  <a:srgbClr val="4B3241"/>
                </a:solidFill>
                <a:latin typeface="Montserrat"/>
                <a:ea typeface="Montserrat"/>
                <a:cs typeface="Montserrat"/>
                <a:sym typeface="Montserrat"/>
              </a:rPr>
              <a:t>The aim of this activity, depending on the level of your child, is for your child to: </a:t>
            </a:r>
            <a:r>
              <a:rPr b="1" lang="en-GB" sz="3200">
                <a:solidFill>
                  <a:srgbClr val="4B3241"/>
                </a:solidFill>
                <a:latin typeface="Montserrat"/>
                <a:ea typeface="Montserrat"/>
                <a:cs typeface="Montserrat"/>
                <a:sym typeface="Montserrat"/>
              </a:rPr>
              <a:t>Briefly attend to a stimulus | Accept shared exploration of a stimulus | Participate in shared activities sustaining concentration for short periods (up to 30 seconds) </a:t>
            </a:r>
            <a:endParaRPr b="1" sz="3200">
              <a:solidFill>
                <a:srgbClr val="4B3241"/>
              </a:solidFill>
              <a:latin typeface="Montserrat"/>
              <a:ea typeface="Montserrat"/>
              <a:cs typeface="Montserrat"/>
              <a:sym typeface="Montserrat"/>
            </a:endParaRPr>
          </a:p>
          <a:p>
            <a:pPr indent="0" lvl="0" marL="0" rtl="0" algn="l">
              <a:lnSpc>
                <a:spcPct val="110000"/>
              </a:lnSpc>
              <a:spcBef>
                <a:spcPts val="1500"/>
              </a:spcBef>
              <a:spcAft>
                <a:spcPts val="0"/>
              </a:spcAft>
              <a:buNone/>
            </a:pPr>
            <a:r>
              <a:rPr lang="en-GB" sz="3200">
                <a:solidFill>
                  <a:srgbClr val="4B3241"/>
                </a:solidFill>
                <a:latin typeface="Montserrat"/>
                <a:ea typeface="Montserrat"/>
                <a:cs typeface="Montserrat"/>
                <a:sym typeface="Montserrat"/>
              </a:rPr>
              <a:t>You will need either premade sensory pictures representing the tree in each season or the materials to make them with your learner.  </a:t>
            </a:r>
            <a:endParaRPr sz="3200">
              <a:solidFill>
                <a:srgbClr val="4B3241"/>
              </a:solidFill>
              <a:latin typeface="Montserrat"/>
              <a:ea typeface="Montserrat"/>
              <a:cs typeface="Montserrat"/>
              <a:sym typeface="Montserrat"/>
            </a:endParaRPr>
          </a:p>
          <a:p>
            <a:pPr indent="0" lvl="0" marL="0" rtl="0" algn="l">
              <a:lnSpc>
                <a:spcPct val="110000"/>
              </a:lnSpc>
              <a:spcBef>
                <a:spcPts val="1500"/>
              </a:spcBef>
              <a:spcAft>
                <a:spcPts val="0"/>
              </a:spcAft>
              <a:buNone/>
            </a:pPr>
            <a:r>
              <a:rPr lang="en-GB" sz="3200">
                <a:solidFill>
                  <a:srgbClr val="4B3241"/>
                </a:solidFill>
                <a:latin typeface="Montserrat"/>
                <a:ea typeface="Montserrat"/>
                <a:cs typeface="Montserrat"/>
                <a:sym typeface="Montserrat"/>
              </a:rPr>
              <a:t>Support your child to explore the different pictures through different senses - ensuring you cue them in. Alternatively explore the </a:t>
            </a:r>
            <a:r>
              <a:rPr lang="en-GB" sz="3200">
                <a:solidFill>
                  <a:srgbClr val="4B3241"/>
                </a:solidFill>
                <a:latin typeface="Montserrat"/>
                <a:ea typeface="Montserrat"/>
                <a:cs typeface="Montserrat"/>
                <a:sym typeface="Montserrat"/>
              </a:rPr>
              <a:t>separate</a:t>
            </a:r>
            <a:r>
              <a:rPr lang="en-GB" sz="3200">
                <a:solidFill>
                  <a:srgbClr val="4B3241"/>
                </a:solidFill>
                <a:latin typeface="Montserrat"/>
                <a:ea typeface="Montserrat"/>
                <a:cs typeface="Montserrat"/>
                <a:sym typeface="Montserrat"/>
              </a:rPr>
              <a:t> items as you make the picture.</a:t>
            </a:r>
            <a:r>
              <a:rPr lang="en-GB" sz="3200">
                <a:solidFill>
                  <a:srgbClr val="4B3241"/>
                </a:solidFill>
                <a:latin typeface="Montserrat"/>
                <a:ea typeface="Montserrat"/>
                <a:cs typeface="Montserrat"/>
                <a:sym typeface="Montserrat"/>
              </a:rPr>
              <a:t> Look at the colours. Touch and feel the different textures. When creating the pictures ensure they are 3D or have elements that raise or ‘flap away’ from the page. Listen to the tissue paper leaves. You could even add perfumed scents for the flowers and the fruit.</a:t>
            </a:r>
            <a:endParaRPr sz="3200">
              <a:solidFill>
                <a:srgbClr val="4B3241"/>
              </a:solidFill>
              <a:latin typeface="Montserrat"/>
              <a:ea typeface="Montserrat"/>
              <a:cs typeface="Montserrat"/>
              <a:sym typeface="Montserra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0"/>
          <p:cNvSpPr txBox="1"/>
          <p:nvPr>
            <p:ph type="title"/>
          </p:nvPr>
        </p:nvSpPr>
        <p:spPr>
          <a:xfrm>
            <a:off x="917950" y="892800"/>
            <a:ext cx="16452600" cy="1627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Supporting Engagement (Activity 3) </a:t>
            </a:r>
            <a:endParaRPr/>
          </a:p>
        </p:txBody>
      </p:sp>
      <p:sp>
        <p:nvSpPr>
          <p:cNvPr id="127" name="Google Shape;127;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Clr>
                <a:srgbClr val="000000"/>
              </a:buClr>
              <a:buSzPts val="1600"/>
              <a:buFont typeface="Arial"/>
              <a:buNone/>
            </a:pPr>
            <a:fld id="{00000000-1234-1234-1234-123412341234}" type="slidenum">
              <a:rPr lang="en-GB"/>
              <a:t>‹#›</a:t>
            </a:fld>
            <a:endParaRPr/>
          </a:p>
        </p:txBody>
      </p:sp>
      <p:sp>
        <p:nvSpPr>
          <p:cNvPr id="128" name="Google Shape;128;p20"/>
          <p:cNvSpPr txBox="1"/>
          <p:nvPr/>
        </p:nvSpPr>
        <p:spPr>
          <a:xfrm>
            <a:off x="970350" y="1840125"/>
            <a:ext cx="16347300" cy="6842400"/>
          </a:xfrm>
          <a:prstGeom prst="rect">
            <a:avLst/>
          </a:prstGeom>
          <a:noFill/>
          <a:ln>
            <a:noFill/>
          </a:ln>
        </p:spPr>
        <p:txBody>
          <a:bodyPr anchorCtr="0" anchor="t" bIns="0" lIns="0" spcFirstLastPara="1" rIns="0" wrap="square" tIns="0">
            <a:noAutofit/>
          </a:bodyPr>
          <a:lstStyle/>
          <a:p>
            <a:pPr indent="0" lvl="0" marL="0" rtl="0" algn="l">
              <a:lnSpc>
                <a:spcPct val="125000"/>
              </a:lnSpc>
              <a:spcBef>
                <a:spcPts val="0"/>
              </a:spcBef>
              <a:spcAft>
                <a:spcPts val="0"/>
              </a:spcAft>
              <a:buNone/>
            </a:pPr>
            <a:r>
              <a:rPr b="1" lang="en-GB" sz="2400">
                <a:solidFill>
                  <a:srgbClr val="434343"/>
                </a:solidFill>
                <a:latin typeface="Montserrat"/>
                <a:ea typeface="Montserrat"/>
                <a:cs typeface="Montserrat"/>
                <a:sym typeface="Montserrat"/>
              </a:rPr>
              <a:t>Exploration</a:t>
            </a:r>
            <a:r>
              <a:rPr lang="en-GB" sz="2400">
                <a:solidFill>
                  <a:srgbClr val="434343"/>
                </a:solidFill>
                <a:latin typeface="Montserrat"/>
                <a:ea typeface="Montserrat"/>
                <a:cs typeface="Montserrat"/>
                <a:sym typeface="Montserrat"/>
              </a:rPr>
              <a:t> - Does your child build on their initial reaction? For example, after resources are presented do they move their fingers/retain focus on the resource briefly or for extended periods?</a:t>
            </a:r>
            <a:endParaRPr sz="2400">
              <a:solidFill>
                <a:srgbClr val="434343"/>
              </a:solidFill>
              <a:latin typeface="Montserrat"/>
              <a:ea typeface="Montserrat"/>
              <a:cs typeface="Montserrat"/>
              <a:sym typeface="Montserrat"/>
            </a:endParaRPr>
          </a:p>
          <a:p>
            <a:pPr indent="0" lvl="0" marL="0" rtl="0" algn="l">
              <a:lnSpc>
                <a:spcPct val="125000"/>
              </a:lnSpc>
              <a:spcBef>
                <a:spcPts val="0"/>
              </a:spcBef>
              <a:spcAft>
                <a:spcPts val="0"/>
              </a:spcAft>
              <a:buNone/>
            </a:pPr>
            <a:r>
              <a:rPr b="1" lang="en-GB" sz="2400">
                <a:solidFill>
                  <a:srgbClr val="434343"/>
                </a:solidFill>
                <a:latin typeface="Montserrat"/>
                <a:ea typeface="Montserrat"/>
                <a:cs typeface="Montserrat"/>
                <a:sym typeface="Montserrat"/>
              </a:rPr>
              <a:t>Anticipation</a:t>
            </a:r>
            <a:r>
              <a:rPr lang="en-GB" sz="2400">
                <a:solidFill>
                  <a:srgbClr val="434343"/>
                </a:solidFill>
                <a:latin typeface="Montserrat"/>
                <a:ea typeface="Montserrat"/>
                <a:cs typeface="Montserrat"/>
                <a:sym typeface="Montserrat"/>
              </a:rPr>
              <a:t> - When exploring the resources, does your child act suprised or do they respond in a way that is appropriate to explore that resource? Use sensory cues to develop this, reducing as your child builds up their engagement. </a:t>
            </a:r>
            <a:endParaRPr sz="2400">
              <a:solidFill>
                <a:srgbClr val="434343"/>
              </a:solidFill>
              <a:latin typeface="Montserrat"/>
              <a:ea typeface="Montserrat"/>
              <a:cs typeface="Montserrat"/>
              <a:sym typeface="Montserrat"/>
            </a:endParaRPr>
          </a:p>
          <a:p>
            <a:pPr indent="0" lvl="0" marL="0" rtl="0" algn="l">
              <a:lnSpc>
                <a:spcPct val="125000"/>
              </a:lnSpc>
              <a:spcBef>
                <a:spcPts val="0"/>
              </a:spcBef>
              <a:spcAft>
                <a:spcPts val="0"/>
              </a:spcAft>
              <a:buNone/>
            </a:pPr>
            <a:r>
              <a:rPr b="1" lang="en-GB" sz="2400">
                <a:solidFill>
                  <a:srgbClr val="434343"/>
                </a:solidFill>
                <a:latin typeface="Montserrat"/>
                <a:ea typeface="Montserrat"/>
                <a:cs typeface="Montserrat"/>
                <a:sym typeface="Montserrat"/>
              </a:rPr>
              <a:t>Realisation</a:t>
            </a:r>
            <a:r>
              <a:rPr lang="en-GB" sz="2400">
                <a:solidFill>
                  <a:srgbClr val="434343"/>
                </a:solidFill>
                <a:latin typeface="Montserrat"/>
                <a:ea typeface="Montserrat"/>
                <a:cs typeface="Montserrat"/>
                <a:sym typeface="Montserrat"/>
              </a:rPr>
              <a:t> - Is your child attempting to grab the resources themselves or showing signs that they would like to? Present the resources in a way that is accessible to your child so they are able to have more control. </a:t>
            </a:r>
            <a:endParaRPr sz="2400">
              <a:solidFill>
                <a:srgbClr val="434343"/>
              </a:solidFill>
              <a:latin typeface="Montserrat"/>
              <a:ea typeface="Montserrat"/>
              <a:cs typeface="Montserrat"/>
              <a:sym typeface="Montserrat"/>
            </a:endParaRPr>
          </a:p>
          <a:p>
            <a:pPr indent="0" lvl="0" marL="0" rtl="0" algn="l">
              <a:lnSpc>
                <a:spcPct val="125000"/>
              </a:lnSpc>
              <a:spcBef>
                <a:spcPts val="0"/>
              </a:spcBef>
              <a:spcAft>
                <a:spcPts val="0"/>
              </a:spcAft>
              <a:buNone/>
            </a:pPr>
            <a:r>
              <a:rPr b="1" lang="en-GB" sz="2400">
                <a:solidFill>
                  <a:srgbClr val="434343"/>
                </a:solidFill>
                <a:latin typeface="Montserrat"/>
                <a:ea typeface="Montserrat"/>
                <a:cs typeface="Montserrat"/>
                <a:sym typeface="Montserrat"/>
              </a:rPr>
              <a:t>Persistence </a:t>
            </a:r>
            <a:r>
              <a:rPr lang="en-GB" sz="2400">
                <a:solidFill>
                  <a:srgbClr val="434343"/>
                </a:solidFill>
                <a:latin typeface="Montserrat"/>
                <a:ea typeface="Montserrat"/>
                <a:cs typeface="Montserrat"/>
                <a:sym typeface="Montserrat"/>
              </a:rPr>
              <a:t>- Does your child sustain attention for long enough to actively explore each resource? Find ways to enhance the resources or present them in different ways to capture their attention and increase the length in which they explore. Once a child is engaged with a particular resource you could try moving it slightly out of reach or hiding it under a cloth to see if they search for it in order to continue engagement.</a:t>
            </a:r>
            <a:endParaRPr sz="2400">
              <a:solidFill>
                <a:srgbClr val="434343"/>
              </a:solidFill>
              <a:latin typeface="Montserrat"/>
              <a:ea typeface="Montserrat"/>
              <a:cs typeface="Montserrat"/>
              <a:sym typeface="Montserrat"/>
            </a:endParaRPr>
          </a:p>
          <a:p>
            <a:pPr indent="0" lvl="0" marL="0" rtl="0" algn="l">
              <a:lnSpc>
                <a:spcPct val="125000"/>
              </a:lnSpc>
              <a:spcBef>
                <a:spcPts val="0"/>
              </a:spcBef>
              <a:spcAft>
                <a:spcPts val="0"/>
              </a:spcAft>
              <a:buNone/>
            </a:pPr>
            <a:r>
              <a:rPr b="1" lang="en-GB" sz="2400">
                <a:solidFill>
                  <a:srgbClr val="434343"/>
                </a:solidFill>
                <a:latin typeface="Montserrat"/>
                <a:ea typeface="Montserrat"/>
                <a:cs typeface="Montserrat"/>
                <a:sym typeface="Montserrat"/>
              </a:rPr>
              <a:t>Initiation</a:t>
            </a:r>
            <a:r>
              <a:rPr lang="en-GB" sz="2400">
                <a:solidFill>
                  <a:srgbClr val="434343"/>
                </a:solidFill>
                <a:latin typeface="Montserrat"/>
                <a:ea typeface="Montserrat"/>
                <a:cs typeface="Montserrat"/>
                <a:sym typeface="Montserrat"/>
              </a:rPr>
              <a:t> - Is your child acting spontaneously / independently or do they need to be prompted? Try removing a resource they are exploring and see if they call out for it’s return.</a:t>
            </a:r>
            <a:endParaRPr sz="2400">
              <a:solidFill>
                <a:srgbClr val="434343"/>
              </a:solidFill>
              <a:latin typeface="Montserrat"/>
              <a:ea typeface="Montserrat"/>
              <a:cs typeface="Montserrat"/>
              <a:sym typeface="Montserrat"/>
            </a:endParaRPr>
          </a:p>
          <a:p>
            <a:pPr indent="0" lvl="0" marL="0" rtl="0" algn="l">
              <a:lnSpc>
                <a:spcPct val="130000"/>
              </a:lnSpc>
              <a:spcBef>
                <a:spcPts val="0"/>
              </a:spcBef>
              <a:spcAft>
                <a:spcPts val="0"/>
              </a:spcAft>
              <a:buNone/>
            </a:pPr>
            <a:r>
              <a:t/>
            </a:r>
            <a:endParaRPr sz="2400">
              <a:solidFill>
                <a:srgbClr val="434343"/>
              </a:solidFill>
              <a:latin typeface="Montserrat"/>
              <a:ea typeface="Montserrat"/>
              <a:cs typeface="Montserrat"/>
              <a:sym typeface="Montserrat"/>
            </a:endParaRPr>
          </a:p>
          <a:p>
            <a:pPr indent="0" lvl="0" marL="0" rtl="0" algn="l">
              <a:lnSpc>
                <a:spcPct val="130000"/>
              </a:lnSpc>
              <a:spcBef>
                <a:spcPts val="0"/>
              </a:spcBef>
              <a:spcAft>
                <a:spcPts val="0"/>
              </a:spcAft>
              <a:buNone/>
            </a:pPr>
            <a:r>
              <a:t/>
            </a:r>
            <a:endParaRPr sz="2400">
              <a:solidFill>
                <a:srgbClr val="434343"/>
              </a:solidFill>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