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7714800" cx="137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2d395a31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d2d395a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b5800998_0_68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eb580099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eb5800998_0_76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eb580099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Comparing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100">
                <a:solidFill>
                  <a:srgbClr val="4B3241"/>
                </a:solidFill>
              </a:rPr>
              <a:t>Mrs Bramble and Miss Sidhu </a:t>
            </a:r>
            <a:endParaRPr sz="31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03719"/>
            <a:ext cx="13483200" cy="132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50" y="1154169"/>
            <a:ext cx="10356798" cy="399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03719"/>
            <a:ext cx="13483200" cy="132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54169"/>
            <a:ext cx="10356798" cy="399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03719"/>
            <a:ext cx="13483200" cy="132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54169"/>
            <a:ext cx="11841386" cy="39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