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3"/>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regular.fntdata"/><Relationship Id="rId16" Type="http://schemas.openxmlformats.org/officeDocument/2006/relationships/slide" Target="slides/slide10.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69c96cc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69c96cc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c733890f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c733890f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eb216d895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8eb216d895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eb216d895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8eb216d895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eb216d895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8eb216d895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d60a88c6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8d60a88c6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0" name="Shape 60"/>
        <p:cNvGrpSpPr/>
        <p:nvPr/>
      </p:nvGrpSpPr>
      <p:grpSpPr>
        <a:xfrm>
          <a:off x="0" y="0"/>
          <a:ext cx="0" cy="0"/>
          <a:chOff x="0" y="0"/>
          <a:chExt cx="0" cy="0"/>
        </a:xfrm>
      </p:grpSpPr>
      <p:sp>
        <p:nvSpPr>
          <p:cNvPr id="61" name="Google Shape;61;p1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62" name="Google Shape;62;p11"/>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3" name="Google Shape;63;p11"/>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4" name="Google Shape;64;p11"/>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5" name="Google Shape;65;p11"/>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1"/>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7" name="Google Shape;67;p11"/>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8" name="Google Shape;68;p11"/>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9" name="Google Shape;69;p11"/>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70" name="Google Shape;70;p1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80" name="Google Shape;80;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1" name="Google Shape;81;p14"/>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2" name="Shape 82"/>
        <p:cNvGrpSpPr/>
        <p:nvPr/>
      </p:nvGrpSpPr>
      <p:grpSpPr>
        <a:xfrm>
          <a:off x="0" y="0"/>
          <a:ext cx="0" cy="0"/>
          <a:chOff x="0" y="0"/>
          <a:chExt cx="0" cy="0"/>
        </a:xfrm>
      </p:grpSpPr>
      <p:sp>
        <p:nvSpPr>
          <p:cNvPr id="83" name="Google Shape;83;p15"/>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84" name="Google Shape;84;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5" name="Google Shape;85;p15"/>
          <p:cNvSpPr txBox="1"/>
          <p:nvPr>
            <p:ph idx="1" type="body"/>
          </p:nvPr>
        </p:nvSpPr>
        <p:spPr>
          <a:xfrm>
            <a:off x="906400" y="2857850"/>
            <a:ext cx="16463400" cy="8106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86" name="Google Shape;86;p15"/>
          <p:cNvSpPr txBox="1"/>
          <p:nvPr>
            <p:ph idx="2"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87" name="Google Shape;87;p15"/>
          <p:cNvSpPr txBox="1"/>
          <p:nvPr>
            <p:ph idx="3"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1200"/>
              </a:spcBef>
              <a:spcAft>
                <a:spcPts val="0"/>
              </a:spcAft>
              <a:buSzPts val="2400"/>
              <a:buChar char="–"/>
              <a:defRPr sz="2400"/>
            </a:lvl2pPr>
            <a:lvl3pPr indent="-381000" lvl="2" marL="1371600" algn="l">
              <a:lnSpc>
                <a:spcPct val="115000"/>
              </a:lnSpc>
              <a:spcBef>
                <a:spcPts val="1200"/>
              </a:spcBef>
              <a:spcAft>
                <a:spcPts val="0"/>
              </a:spcAft>
              <a:buSzPts val="2400"/>
              <a:buChar char="–"/>
              <a:defRPr sz="2400"/>
            </a:lvl3pPr>
            <a:lvl4pPr indent="-381000" lvl="3" marL="1828800" algn="l">
              <a:lnSpc>
                <a:spcPct val="115000"/>
              </a:lnSpc>
              <a:spcBef>
                <a:spcPts val="1200"/>
              </a:spcBef>
              <a:spcAft>
                <a:spcPts val="0"/>
              </a:spcAft>
              <a:buSzPts val="2400"/>
              <a:buChar char="–"/>
              <a:defRPr sz="2400"/>
            </a:lvl4pPr>
            <a:lvl5pPr indent="-381000" lvl="4" marL="2286000" algn="l">
              <a:lnSpc>
                <a:spcPct val="115000"/>
              </a:lnSpc>
              <a:spcBef>
                <a:spcPts val="1200"/>
              </a:spcBef>
              <a:spcAft>
                <a:spcPts val="0"/>
              </a:spcAft>
              <a:buSzPts val="2400"/>
              <a:buChar char="–"/>
              <a:defRPr/>
            </a:lvl5pPr>
            <a:lvl6pPr indent="-381000" lvl="5" marL="2743200" algn="l">
              <a:lnSpc>
                <a:spcPct val="115000"/>
              </a:lnSpc>
              <a:spcBef>
                <a:spcPts val="1200"/>
              </a:spcBef>
              <a:spcAft>
                <a:spcPts val="0"/>
              </a:spcAft>
              <a:buSzPts val="2400"/>
              <a:buChar char="–"/>
              <a:defRPr/>
            </a:lvl6pPr>
            <a:lvl7pPr indent="-381000" lvl="6" marL="3200400" algn="l">
              <a:lnSpc>
                <a:spcPct val="115000"/>
              </a:lnSpc>
              <a:spcBef>
                <a:spcPts val="1200"/>
              </a:spcBef>
              <a:spcAft>
                <a:spcPts val="0"/>
              </a:spcAft>
              <a:buSzPts val="2400"/>
              <a:buChar char="–"/>
              <a:defRPr sz="2400"/>
            </a:lvl7pPr>
            <a:lvl8pPr indent="-381000" lvl="7" marL="3657600" algn="l">
              <a:lnSpc>
                <a:spcPct val="115000"/>
              </a:lnSpc>
              <a:spcBef>
                <a:spcPts val="1200"/>
              </a:spcBef>
              <a:spcAft>
                <a:spcPts val="0"/>
              </a:spcAft>
              <a:buSzPts val="2400"/>
              <a:buChar char="–"/>
              <a:defRPr sz="2400"/>
            </a:lvl8pPr>
            <a:lvl9pPr indent="-381000" lvl="8" marL="4114800" algn="l">
              <a:lnSpc>
                <a:spcPct val="115000"/>
              </a:lnSpc>
              <a:spcBef>
                <a:spcPts val="1200"/>
              </a:spcBef>
              <a:spcAft>
                <a:spcPts val="1200"/>
              </a:spcAft>
              <a:buSzPts val="2400"/>
              <a:buChar char="–"/>
              <a:defRPr sz="2400"/>
            </a:lvl9pPr>
          </a:lstStyle>
          <a:p/>
        </p:txBody>
      </p:sp>
      <p:sp>
        <p:nvSpPr>
          <p:cNvPr id="88" name="Google Shape;88;p15"/>
          <p:cNvSpPr txBox="1"/>
          <p:nvPr>
            <p:ph idx="4"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89" name="Google Shape;89;p15"/>
          <p:cNvSpPr txBox="1"/>
          <p:nvPr>
            <p:ph idx="5"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1200"/>
              </a:spcBef>
              <a:spcAft>
                <a:spcPts val="0"/>
              </a:spcAft>
              <a:buSzPts val="2400"/>
              <a:buChar char="–"/>
              <a:defRPr sz="2400"/>
            </a:lvl2pPr>
            <a:lvl3pPr indent="-381000" lvl="2" marL="1371600" algn="l">
              <a:lnSpc>
                <a:spcPct val="115000"/>
              </a:lnSpc>
              <a:spcBef>
                <a:spcPts val="1200"/>
              </a:spcBef>
              <a:spcAft>
                <a:spcPts val="0"/>
              </a:spcAft>
              <a:buSzPts val="2400"/>
              <a:buChar char="–"/>
              <a:defRPr sz="2400"/>
            </a:lvl3pPr>
            <a:lvl4pPr indent="-381000" lvl="3" marL="1828800" algn="l">
              <a:lnSpc>
                <a:spcPct val="115000"/>
              </a:lnSpc>
              <a:spcBef>
                <a:spcPts val="1200"/>
              </a:spcBef>
              <a:spcAft>
                <a:spcPts val="0"/>
              </a:spcAft>
              <a:buSzPts val="2400"/>
              <a:buChar char="–"/>
              <a:defRPr sz="2400"/>
            </a:lvl4pPr>
            <a:lvl5pPr indent="-381000" lvl="4" marL="2286000" algn="l">
              <a:lnSpc>
                <a:spcPct val="115000"/>
              </a:lnSpc>
              <a:spcBef>
                <a:spcPts val="1200"/>
              </a:spcBef>
              <a:spcAft>
                <a:spcPts val="0"/>
              </a:spcAft>
              <a:buSzPts val="2400"/>
              <a:buChar char="–"/>
              <a:defRPr/>
            </a:lvl5pPr>
            <a:lvl6pPr indent="-381000" lvl="5" marL="2743200" algn="l">
              <a:lnSpc>
                <a:spcPct val="115000"/>
              </a:lnSpc>
              <a:spcBef>
                <a:spcPts val="1200"/>
              </a:spcBef>
              <a:spcAft>
                <a:spcPts val="0"/>
              </a:spcAft>
              <a:buSzPts val="2400"/>
              <a:buChar char="–"/>
              <a:defRPr/>
            </a:lvl6pPr>
            <a:lvl7pPr indent="-381000" lvl="6" marL="3200400" algn="l">
              <a:lnSpc>
                <a:spcPct val="115000"/>
              </a:lnSpc>
              <a:spcBef>
                <a:spcPts val="1200"/>
              </a:spcBef>
              <a:spcAft>
                <a:spcPts val="0"/>
              </a:spcAft>
              <a:buSzPts val="2400"/>
              <a:buChar char="–"/>
              <a:defRPr sz="2400"/>
            </a:lvl7pPr>
            <a:lvl8pPr indent="-381000" lvl="7" marL="3657600" algn="l">
              <a:lnSpc>
                <a:spcPct val="115000"/>
              </a:lnSpc>
              <a:spcBef>
                <a:spcPts val="1200"/>
              </a:spcBef>
              <a:spcAft>
                <a:spcPts val="0"/>
              </a:spcAft>
              <a:buSzPts val="2400"/>
              <a:buChar char="–"/>
              <a:defRPr sz="2400"/>
            </a:lvl8pPr>
            <a:lvl9pPr indent="-381000" lvl="8" marL="4114800" algn="l">
              <a:lnSpc>
                <a:spcPct val="115000"/>
              </a:lnSpc>
              <a:spcBef>
                <a:spcPts val="1200"/>
              </a:spcBef>
              <a:spcAft>
                <a:spcPts val="1200"/>
              </a:spcAft>
              <a:buSzPts val="2400"/>
              <a:buChar char="–"/>
              <a:defRPr sz="2400"/>
            </a:lvl9pPr>
          </a:lstStyle>
          <a:p/>
        </p:txBody>
      </p:sp>
      <p:sp>
        <p:nvSpPr>
          <p:cNvPr id="90" name="Google Shape;90;p15"/>
          <p:cNvSpPr txBox="1"/>
          <p:nvPr>
            <p:ph idx="6"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91" name="Google Shape;91;p15"/>
          <p:cNvSpPr txBox="1"/>
          <p:nvPr>
            <p:ph idx="7"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1200"/>
              </a:spcBef>
              <a:spcAft>
                <a:spcPts val="0"/>
              </a:spcAft>
              <a:buSzPts val="2400"/>
              <a:buChar char="–"/>
              <a:defRPr sz="2400"/>
            </a:lvl2pPr>
            <a:lvl3pPr indent="-381000" lvl="2" marL="1371600" algn="l">
              <a:lnSpc>
                <a:spcPct val="115000"/>
              </a:lnSpc>
              <a:spcBef>
                <a:spcPts val="1200"/>
              </a:spcBef>
              <a:spcAft>
                <a:spcPts val="0"/>
              </a:spcAft>
              <a:buSzPts val="2400"/>
              <a:buChar char="–"/>
              <a:defRPr sz="2400"/>
            </a:lvl3pPr>
            <a:lvl4pPr indent="-381000" lvl="3" marL="1828800" algn="l">
              <a:lnSpc>
                <a:spcPct val="115000"/>
              </a:lnSpc>
              <a:spcBef>
                <a:spcPts val="1200"/>
              </a:spcBef>
              <a:spcAft>
                <a:spcPts val="0"/>
              </a:spcAft>
              <a:buSzPts val="2400"/>
              <a:buChar char="–"/>
              <a:defRPr sz="2400"/>
            </a:lvl4pPr>
            <a:lvl5pPr indent="-381000" lvl="4" marL="2286000" algn="l">
              <a:lnSpc>
                <a:spcPct val="115000"/>
              </a:lnSpc>
              <a:spcBef>
                <a:spcPts val="1200"/>
              </a:spcBef>
              <a:spcAft>
                <a:spcPts val="0"/>
              </a:spcAft>
              <a:buSzPts val="2400"/>
              <a:buChar char="–"/>
              <a:defRPr/>
            </a:lvl5pPr>
            <a:lvl6pPr indent="-381000" lvl="5" marL="2743200" algn="l">
              <a:lnSpc>
                <a:spcPct val="115000"/>
              </a:lnSpc>
              <a:spcBef>
                <a:spcPts val="1200"/>
              </a:spcBef>
              <a:spcAft>
                <a:spcPts val="0"/>
              </a:spcAft>
              <a:buSzPts val="2400"/>
              <a:buChar char="–"/>
              <a:defRPr/>
            </a:lvl6pPr>
            <a:lvl7pPr indent="-381000" lvl="6" marL="3200400" algn="l">
              <a:lnSpc>
                <a:spcPct val="115000"/>
              </a:lnSpc>
              <a:spcBef>
                <a:spcPts val="1200"/>
              </a:spcBef>
              <a:spcAft>
                <a:spcPts val="0"/>
              </a:spcAft>
              <a:buSzPts val="2400"/>
              <a:buChar char="–"/>
              <a:defRPr sz="2400"/>
            </a:lvl7pPr>
            <a:lvl8pPr indent="-381000" lvl="7" marL="3657600" algn="l">
              <a:lnSpc>
                <a:spcPct val="115000"/>
              </a:lnSpc>
              <a:spcBef>
                <a:spcPts val="1200"/>
              </a:spcBef>
              <a:spcAft>
                <a:spcPts val="0"/>
              </a:spcAft>
              <a:buSzPts val="2400"/>
              <a:buChar char="–"/>
              <a:defRPr sz="2400"/>
            </a:lvl8pPr>
            <a:lvl9pPr indent="-381000" lvl="8" marL="4114800" algn="l">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7" name="Shape 97"/>
        <p:cNvGrpSpPr/>
        <p:nvPr/>
      </p:nvGrpSpPr>
      <p:grpSpPr>
        <a:xfrm>
          <a:off x="0" y="0"/>
          <a:ext cx="0" cy="0"/>
          <a:chOff x="0" y="0"/>
          <a:chExt cx="0" cy="0"/>
        </a:xfrm>
      </p:grpSpPr>
      <p:sp>
        <p:nvSpPr>
          <p:cNvPr id="98" name="Google Shape;98;p17"/>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99" name="Google Shape;99;p17"/>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100" name="Google Shape;100;p17"/>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101" name="Google Shape;101;p17"/>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02" name="Google Shape;102;p17"/>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3" name="Shape 103"/>
        <p:cNvGrpSpPr/>
        <p:nvPr/>
      </p:nvGrpSpPr>
      <p:grpSpPr>
        <a:xfrm>
          <a:off x="0" y="0"/>
          <a:ext cx="0" cy="0"/>
          <a:chOff x="0" y="0"/>
          <a:chExt cx="0" cy="0"/>
        </a:xfrm>
      </p:grpSpPr>
      <p:sp>
        <p:nvSpPr>
          <p:cNvPr id="104" name="Google Shape;104;p18"/>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05" name="Google Shape;105;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6" name="Google Shape;106;p18"/>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 name="Shape 107"/>
        <p:cNvGrpSpPr/>
        <p:nvPr/>
      </p:nvGrpSpPr>
      <p:grpSpPr>
        <a:xfrm>
          <a:off x="0" y="0"/>
          <a:ext cx="0" cy="0"/>
          <a:chOff x="0" y="0"/>
          <a:chExt cx="0" cy="0"/>
        </a:xfrm>
      </p:grpSpPr>
      <p:sp>
        <p:nvSpPr>
          <p:cNvPr id="108" name="Google Shape;108;p1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9" name="Google Shape;109;p19"/>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0" name="Google Shape;110;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 name="Shape 111"/>
        <p:cNvGrpSpPr/>
        <p:nvPr/>
      </p:nvGrpSpPr>
      <p:grpSpPr>
        <a:xfrm>
          <a:off x="0" y="0"/>
          <a:ext cx="0" cy="0"/>
          <a:chOff x="0" y="0"/>
          <a:chExt cx="0" cy="0"/>
        </a:xfrm>
      </p:grpSpPr>
      <p:sp>
        <p:nvSpPr>
          <p:cNvPr id="112" name="Google Shape;112;p20"/>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3" name="Google Shape;113;p2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4" name="Google Shape;114;p20"/>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5" name="Google Shape;11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16" name="Google Shape;116;p20"/>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9" name="Google Shape;119;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0" name="Shape 120"/>
        <p:cNvGrpSpPr/>
        <p:nvPr/>
      </p:nvGrpSpPr>
      <p:grpSpPr>
        <a:xfrm>
          <a:off x="0" y="0"/>
          <a:ext cx="0" cy="0"/>
          <a:chOff x="0" y="0"/>
          <a:chExt cx="0" cy="0"/>
        </a:xfrm>
      </p:grpSpPr>
      <p:sp>
        <p:nvSpPr>
          <p:cNvPr id="121" name="Google Shape;121;p22"/>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2" name="Google Shape;12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3" name="Google Shape;123;p22"/>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4" name="Google Shape;124;p22"/>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25" name="Google Shape;125;p22"/>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27" name="Google Shape;127;p22"/>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 name="Shape 16"/>
        <p:cNvGrpSpPr/>
        <p:nvPr/>
      </p:nvGrpSpPr>
      <p:grpSpPr>
        <a:xfrm>
          <a:off x="0" y="0"/>
          <a:ext cx="0" cy="0"/>
          <a:chOff x="0" y="0"/>
          <a:chExt cx="0" cy="0"/>
        </a:xfrm>
      </p:grpSpPr>
      <p:sp>
        <p:nvSpPr>
          <p:cNvPr id="17" name="Google Shape;17;p3"/>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 name="Google Shape;18;p3"/>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9" name="Google Shape;19;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29" name="Shape 129"/>
        <p:cNvGrpSpPr/>
        <p:nvPr/>
      </p:nvGrpSpPr>
      <p:grpSpPr>
        <a:xfrm>
          <a:off x="0" y="0"/>
          <a:ext cx="0" cy="0"/>
          <a:chOff x="0" y="0"/>
          <a:chExt cx="0" cy="0"/>
        </a:xfrm>
      </p:grpSpPr>
      <p:sp>
        <p:nvSpPr>
          <p:cNvPr id="130" name="Google Shape;130;p23"/>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31" name="Google Shape;131;p23"/>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3"/>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33" name="Google Shape;133;p23"/>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4" name="Google Shape;134;p23"/>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5" name="Google Shape;135;p23"/>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6" name="Google Shape;136;p23"/>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37" name="Google Shape;137;p23"/>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38" name="Google Shape;138;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39" name="Shape 139"/>
        <p:cNvGrpSpPr/>
        <p:nvPr/>
      </p:nvGrpSpPr>
      <p:grpSpPr>
        <a:xfrm>
          <a:off x="0" y="0"/>
          <a:ext cx="0" cy="0"/>
          <a:chOff x="0" y="0"/>
          <a:chExt cx="0" cy="0"/>
        </a:xfrm>
      </p:grpSpPr>
      <p:sp>
        <p:nvSpPr>
          <p:cNvPr id="140" name="Google Shape;140;p2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41" name="Google Shape;141;p24"/>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2" name="Google Shape;142;p24"/>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3" name="Google Shape;143;p24"/>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4" name="Google Shape;144;p24"/>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5" name="Google Shape;145;p24"/>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6" name="Google Shape;146;p24"/>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7" name="Google Shape;147;p24"/>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8" name="Google Shape;148;p24"/>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9" name="Google Shape;149;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sp>
        <p:nvSpPr>
          <p:cNvPr id="151" name="Google Shape;151;p25"/>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2" name="Google Shape;152;p2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53" name="Google Shape;153;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54" name="Shape 154"/>
        <p:cNvGrpSpPr/>
        <p:nvPr/>
      </p:nvGrpSpPr>
      <p:grpSpPr>
        <a:xfrm>
          <a:off x="0" y="0"/>
          <a:ext cx="0" cy="0"/>
          <a:chOff x="0" y="0"/>
          <a:chExt cx="0" cy="0"/>
        </a:xfrm>
      </p:grpSpPr>
      <p:sp>
        <p:nvSpPr>
          <p:cNvPr id="155" name="Google Shape;155;p26"/>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56" name="Google Shape;156;p26"/>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57" name="Google Shape;157;p2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8" name="Shape 158"/>
        <p:cNvGrpSpPr/>
        <p:nvPr/>
      </p:nvGrpSpPr>
      <p:grpSpPr>
        <a:xfrm>
          <a:off x="0" y="0"/>
          <a:ext cx="0" cy="0"/>
          <a:chOff x="0" y="0"/>
          <a:chExt cx="0" cy="0"/>
        </a:xfrm>
      </p:grpSpPr>
      <p:sp>
        <p:nvSpPr>
          <p:cNvPr id="159" name="Google Shape;159;p27"/>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 name="Shape 160"/>
        <p:cNvGrpSpPr/>
        <p:nvPr/>
      </p:nvGrpSpPr>
      <p:grpSpPr>
        <a:xfrm>
          <a:off x="0" y="0"/>
          <a:ext cx="0" cy="0"/>
          <a:chOff x="0" y="0"/>
          <a:chExt cx="0" cy="0"/>
        </a:xfrm>
      </p:grpSpPr>
      <p:sp>
        <p:nvSpPr>
          <p:cNvPr id="161" name="Google Shape;161;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2" name="Google Shape;22;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3" name="Google Shape;23;p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6" name="Google Shape;26;p5"/>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7" name="Google Shape;27;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8" name="Shape 28"/>
        <p:cNvGrpSpPr/>
        <p:nvPr/>
      </p:nvGrpSpPr>
      <p:grpSpPr>
        <a:xfrm>
          <a:off x="0" y="0"/>
          <a:ext cx="0" cy="0"/>
          <a:chOff x="0" y="0"/>
          <a:chExt cx="0" cy="0"/>
        </a:xfrm>
      </p:grpSpPr>
      <p:sp>
        <p:nvSpPr>
          <p:cNvPr id="29" name="Google Shape;29;p6"/>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30" name="Google Shape;30;p6"/>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31" name="Google Shape;31;p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6" name="Google Shape;36;p7"/>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7" name="Google Shape;37;p7"/>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8" name="Google Shape;38;p7"/>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9" name="Google Shape;39;p7"/>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0" name="Google Shape;40;p7"/>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8"/>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3" name="Google Shape;43;p8"/>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4" name="Google Shape;44;p8"/>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5" name="Google Shape;45;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46" name="Google Shape;46;p8"/>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9" name="Google Shape;49;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50" name="Shape 50"/>
        <p:cNvGrpSpPr/>
        <p:nvPr/>
      </p:nvGrpSpPr>
      <p:grpSpPr>
        <a:xfrm>
          <a:off x="0" y="0"/>
          <a:ext cx="0" cy="0"/>
          <a:chOff x="0" y="0"/>
          <a:chExt cx="0" cy="0"/>
        </a:xfrm>
      </p:grpSpPr>
      <p:sp>
        <p:nvSpPr>
          <p:cNvPr id="51" name="Google Shape;51;p1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2" name="Google Shape;52;p10"/>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3" name="Google Shape;53;p10"/>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4" name="Google Shape;54;p10"/>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5" name="Google Shape;55;p10"/>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6" name="Google Shape;56;p10"/>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7" name="Google Shape;57;p10"/>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8" name="Google Shape;58;p10"/>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9" name="Google Shape;59;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4.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3" name="Shape 73"/>
        <p:cNvGrpSpPr/>
        <p:nvPr/>
      </p:nvGrpSpPr>
      <p:grpSpPr>
        <a:xfrm>
          <a:off x="0" y="0"/>
          <a:ext cx="0" cy="0"/>
          <a:chOff x="0" y="0"/>
          <a:chExt cx="0" cy="0"/>
        </a:xfrm>
      </p:grpSpPr>
      <p:sp>
        <p:nvSpPr>
          <p:cNvPr id="74" name="Google Shape;74;p13"/>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5" name="Google Shape;75;p13"/>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6" name="Google Shape;76;p13"/>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7" name="Google Shape;77;p13"/>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94" name="Google Shape;94;p16"/>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95" name="Google Shape;95;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16"/>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167" name="Google Shape;167;p29"/>
          <p:cNvSpPr txBox="1"/>
          <p:nvPr>
            <p:ph idx="4294967295" type="ctrTitle"/>
          </p:nvPr>
        </p:nvSpPr>
        <p:spPr>
          <a:xfrm>
            <a:off x="917950" y="2876300"/>
            <a:ext cx="16452000" cy="372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6000"/>
              <a:buNone/>
            </a:pPr>
            <a:r>
              <a:rPr i="1" lang="en-GB" sz="6000">
                <a:solidFill>
                  <a:srgbClr val="4B3241"/>
                </a:solidFill>
              </a:rPr>
              <a:t>A Birthday Sensory Story -</a:t>
            </a:r>
            <a:r>
              <a:rPr lang="en-GB" sz="6000">
                <a:solidFill>
                  <a:srgbClr val="4B3241"/>
                </a:solidFill>
              </a:rPr>
              <a:t> </a:t>
            </a:r>
            <a:r>
              <a:rPr i="1" lang="en-GB" sz="6000">
                <a:solidFill>
                  <a:srgbClr val="4B3241"/>
                </a:solidFill>
              </a:rPr>
              <a:t>Activities to extend your child’s learning</a:t>
            </a:r>
            <a:endParaRPr i="1" sz="6000">
              <a:solidFill>
                <a:srgbClr val="4B3241"/>
              </a:solidFill>
            </a:endParaRPr>
          </a:p>
        </p:txBody>
      </p:sp>
      <p:sp>
        <p:nvSpPr>
          <p:cNvPr id="168" name="Google Shape;168;p29"/>
          <p:cNvSpPr txBox="1"/>
          <p:nvPr>
            <p:ph idx="4294967295" type="subTitle"/>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sz="3600">
                <a:solidFill>
                  <a:srgbClr val="4B3241"/>
                </a:solidFill>
              </a:rPr>
              <a:t>Early Development: Celebrations and Festivals - Primary</a:t>
            </a:r>
            <a:endParaRPr sz="3600">
              <a:solidFill>
                <a:srgbClr val="4B3241"/>
              </a:solidFill>
            </a:endParaRPr>
          </a:p>
        </p:txBody>
      </p:sp>
      <p:sp>
        <p:nvSpPr>
          <p:cNvPr id="169" name="Google Shape;169;p29"/>
          <p:cNvSpPr txBox="1"/>
          <p:nvPr>
            <p:ph idx="4294967295"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sz="2800">
                <a:solidFill>
                  <a:srgbClr val="4B3241"/>
                </a:solidFill>
              </a:rPr>
              <a:t>Katherine Shearer </a:t>
            </a:r>
            <a:endParaRPr sz="28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55" name="Google Shape;255;p3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References</a:t>
            </a:r>
            <a:endParaRPr>
              <a:solidFill>
                <a:schemeClr val="dk2"/>
              </a:solidFill>
            </a:endParaRPr>
          </a:p>
        </p:txBody>
      </p:sp>
      <p:sp>
        <p:nvSpPr>
          <p:cNvPr id="256" name="Google Shape;256;p38"/>
          <p:cNvSpPr txBox="1"/>
          <p:nvPr>
            <p:ph idx="1" type="body"/>
          </p:nvPr>
        </p:nvSpPr>
        <p:spPr>
          <a:xfrm>
            <a:off x="917950" y="1961900"/>
            <a:ext cx="16452000" cy="5962200"/>
          </a:xfrm>
          <a:prstGeom prst="rect">
            <a:avLst/>
          </a:prstGeom>
        </p:spPr>
        <p:txBody>
          <a:bodyPr anchorCtr="0" anchor="t" bIns="0" lIns="0" spcFirstLastPara="1" rIns="0" wrap="square" tIns="0">
            <a:noAutofit/>
          </a:bodyPr>
          <a:lstStyle/>
          <a:p>
            <a:pPr indent="0" lvl="0" marL="914400" rtl="0" algn="l">
              <a:spcBef>
                <a:spcPts val="1000"/>
              </a:spcBef>
              <a:spcAft>
                <a:spcPts val="0"/>
              </a:spcAft>
              <a:buNone/>
            </a:pPr>
            <a:r>
              <a:t/>
            </a:r>
            <a:endParaRPr/>
          </a:p>
          <a:p>
            <a:pPr indent="0" lvl="0" marL="914400" rtl="0" algn="l">
              <a:spcBef>
                <a:spcPts val="2000"/>
              </a:spcBef>
              <a:spcAft>
                <a:spcPts val="0"/>
              </a:spcAft>
              <a:buNone/>
            </a:pPr>
            <a:r>
              <a:t/>
            </a:r>
            <a:endParaRPr/>
          </a:p>
          <a:p>
            <a:pPr indent="-660400" lvl="0" marL="914400" rtl="0" algn="l">
              <a:spcBef>
                <a:spcPts val="2000"/>
              </a:spcBef>
              <a:spcAft>
                <a:spcPts val="2000"/>
              </a:spcAft>
              <a:buClr>
                <a:srgbClr val="000000"/>
              </a:buClr>
              <a:buSzPts val="3200"/>
              <a:buChar char="●"/>
            </a:pPr>
            <a:r>
              <a:rPr lang="en-GB">
                <a:solidFill>
                  <a:srgbClr val="000000"/>
                </a:solidFill>
              </a:rPr>
              <a:t>Party hat template, Katherine Shearer, Oak National Academy.</a:t>
            </a:r>
            <a:endParaRPr>
              <a:solidFill>
                <a:srgbClr val="000000"/>
              </a:solidFill>
            </a:endParaRPr>
          </a:p>
        </p:txBody>
      </p:sp>
      <p:sp>
        <p:nvSpPr>
          <p:cNvPr id="257" name="Google Shape;257;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917950" y="892800"/>
            <a:ext cx="103596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For this lesson, you will need:</a:t>
            </a:r>
            <a:endParaRPr>
              <a:solidFill>
                <a:schemeClr val="dk2"/>
              </a:solidFill>
            </a:endParaRPr>
          </a:p>
        </p:txBody>
      </p:sp>
      <p:sp>
        <p:nvSpPr>
          <p:cNvPr id="175" name="Google Shape;175;p30"/>
          <p:cNvSpPr txBox="1"/>
          <p:nvPr>
            <p:ph idx="1" type="body"/>
          </p:nvPr>
        </p:nvSpPr>
        <p:spPr>
          <a:xfrm>
            <a:off x="917950" y="1997800"/>
            <a:ext cx="9369000" cy="7506300"/>
          </a:xfrm>
          <a:prstGeom prst="rect">
            <a:avLst/>
          </a:prstGeom>
          <a:noFill/>
          <a:ln>
            <a:noFill/>
          </a:ln>
        </p:spPr>
        <p:txBody>
          <a:bodyPr anchorCtr="0" anchor="ctr" bIns="0" lIns="0" spcFirstLastPara="1" rIns="0" wrap="square" tIns="0">
            <a:noAutofit/>
          </a:bodyPr>
          <a:lstStyle/>
          <a:p>
            <a:pPr indent="-679450" lvl="0" marL="914400" rtl="0" algn="l">
              <a:lnSpc>
                <a:spcPct val="130000"/>
              </a:lnSpc>
              <a:spcBef>
                <a:spcPts val="0"/>
              </a:spcBef>
              <a:spcAft>
                <a:spcPts val="0"/>
              </a:spcAft>
              <a:buSzPts val="3500"/>
              <a:buChar char="●"/>
            </a:pPr>
            <a:r>
              <a:rPr lang="en-GB"/>
              <a:t>110g Butter</a:t>
            </a:r>
            <a:endParaRPr/>
          </a:p>
          <a:p>
            <a:pPr indent="-660400" lvl="0" marL="914400" rtl="0" algn="l">
              <a:lnSpc>
                <a:spcPct val="130000"/>
              </a:lnSpc>
              <a:spcBef>
                <a:spcPts val="0"/>
              </a:spcBef>
              <a:spcAft>
                <a:spcPts val="0"/>
              </a:spcAft>
              <a:buSzPts val="3200"/>
              <a:buChar char="●"/>
            </a:pPr>
            <a:r>
              <a:rPr lang="en-GB"/>
              <a:t>110g Sugar or caster sugar</a:t>
            </a:r>
            <a:endParaRPr/>
          </a:p>
          <a:p>
            <a:pPr indent="-660400" lvl="0" marL="914400" rtl="0" algn="l">
              <a:lnSpc>
                <a:spcPct val="130000"/>
              </a:lnSpc>
              <a:spcBef>
                <a:spcPts val="0"/>
              </a:spcBef>
              <a:spcAft>
                <a:spcPts val="0"/>
              </a:spcAft>
              <a:buSzPts val="3200"/>
              <a:buChar char="●"/>
            </a:pPr>
            <a:r>
              <a:rPr lang="en-GB"/>
              <a:t>2 Large eggs</a:t>
            </a:r>
            <a:endParaRPr/>
          </a:p>
          <a:p>
            <a:pPr indent="-660400" lvl="0" marL="914400" rtl="0" algn="l">
              <a:lnSpc>
                <a:spcPct val="130000"/>
              </a:lnSpc>
              <a:spcBef>
                <a:spcPts val="0"/>
              </a:spcBef>
              <a:spcAft>
                <a:spcPts val="0"/>
              </a:spcAft>
              <a:buSzPts val="3200"/>
              <a:buChar char="●"/>
            </a:pPr>
            <a:r>
              <a:rPr lang="en-GB"/>
              <a:t>Vanilla extract</a:t>
            </a:r>
            <a:endParaRPr/>
          </a:p>
          <a:p>
            <a:pPr indent="-660400" lvl="0" marL="914400" rtl="0" algn="l">
              <a:lnSpc>
                <a:spcPct val="130000"/>
              </a:lnSpc>
              <a:spcBef>
                <a:spcPts val="0"/>
              </a:spcBef>
              <a:spcAft>
                <a:spcPts val="0"/>
              </a:spcAft>
              <a:buSzPts val="3200"/>
              <a:buChar char="●"/>
            </a:pPr>
            <a:r>
              <a:rPr lang="en-GB"/>
              <a:t>110g Self-raising flour</a:t>
            </a:r>
            <a:endParaRPr/>
          </a:p>
          <a:p>
            <a:pPr indent="-660400" lvl="0" marL="914400" rtl="0" algn="l">
              <a:lnSpc>
                <a:spcPct val="130000"/>
              </a:lnSpc>
              <a:spcBef>
                <a:spcPts val="0"/>
              </a:spcBef>
              <a:spcAft>
                <a:spcPts val="0"/>
              </a:spcAft>
              <a:buSzPts val="3200"/>
              <a:buChar char="●"/>
            </a:pPr>
            <a:r>
              <a:rPr lang="en-GB"/>
              <a:t>Icing sugar</a:t>
            </a:r>
            <a:endParaRPr/>
          </a:p>
          <a:p>
            <a:pPr indent="-660400" lvl="0" marL="914400" rtl="0" algn="l">
              <a:lnSpc>
                <a:spcPct val="130000"/>
              </a:lnSpc>
              <a:spcBef>
                <a:spcPts val="0"/>
              </a:spcBef>
              <a:spcAft>
                <a:spcPts val="0"/>
              </a:spcAft>
              <a:buSzPts val="3200"/>
              <a:buChar char="●"/>
            </a:pPr>
            <a:r>
              <a:rPr lang="en-GB"/>
              <a:t>Paper</a:t>
            </a:r>
            <a:endParaRPr/>
          </a:p>
          <a:p>
            <a:pPr indent="-660400" lvl="0" marL="914400" rtl="0" algn="l">
              <a:lnSpc>
                <a:spcPct val="130000"/>
              </a:lnSpc>
              <a:spcBef>
                <a:spcPts val="0"/>
              </a:spcBef>
              <a:spcAft>
                <a:spcPts val="0"/>
              </a:spcAft>
              <a:buSzPts val="3200"/>
              <a:buChar char="●"/>
            </a:pPr>
            <a:r>
              <a:rPr lang="en-GB"/>
              <a:t>Scissors (with adult support/supervision)</a:t>
            </a:r>
            <a:endParaRPr/>
          </a:p>
          <a:p>
            <a:pPr indent="-660400" lvl="0" marL="914400" rtl="0" algn="l">
              <a:lnSpc>
                <a:spcPct val="130000"/>
              </a:lnSpc>
              <a:spcBef>
                <a:spcPts val="0"/>
              </a:spcBef>
              <a:spcAft>
                <a:spcPts val="0"/>
              </a:spcAft>
              <a:buSzPts val="3200"/>
              <a:buChar char="●"/>
            </a:pPr>
            <a:r>
              <a:rPr lang="en-GB"/>
              <a:t>Sellotape or glue</a:t>
            </a:r>
            <a:endParaRPr/>
          </a:p>
          <a:p>
            <a:pPr indent="-660400" lvl="0" marL="914400" rtl="0" algn="l">
              <a:lnSpc>
                <a:spcPct val="130000"/>
              </a:lnSpc>
              <a:spcBef>
                <a:spcPts val="0"/>
              </a:spcBef>
              <a:spcAft>
                <a:spcPts val="0"/>
              </a:spcAft>
              <a:buSzPts val="3200"/>
              <a:buChar char="●"/>
            </a:pPr>
            <a:r>
              <a:rPr lang="en-GB"/>
              <a:t>Decorations </a:t>
            </a:r>
            <a:endParaRPr/>
          </a:p>
          <a:p>
            <a:pPr indent="-660400" lvl="0" marL="914400" rtl="0" algn="l">
              <a:lnSpc>
                <a:spcPct val="130000"/>
              </a:lnSpc>
              <a:spcBef>
                <a:spcPts val="0"/>
              </a:spcBef>
              <a:spcAft>
                <a:spcPts val="0"/>
              </a:spcAft>
              <a:buSzPts val="3200"/>
              <a:buChar char="●"/>
            </a:pPr>
            <a:r>
              <a:rPr lang="en-GB"/>
              <a:t>A cupcake tray / baking tray</a:t>
            </a:r>
            <a:endParaRPr/>
          </a:p>
          <a:p>
            <a:pPr indent="-660400" lvl="0" marL="914400" rtl="0" algn="l">
              <a:lnSpc>
                <a:spcPct val="130000"/>
              </a:lnSpc>
              <a:spcBef>
                <a:spcPts val="0"/>
              </a:spcBef>
              <a:spcAft>
                <a:spcPts val="0"/>
              </a:spcAft>
              <a:buSzPts val="3200"/>
              <a:buChar char="●"/>
            </a:pPr>
            <a:r>
              <a:rPr lang="en-GB"/>
              <a:t>12 cupcake cases</a:t>
            </a:r>
            <a:endParaRPr/>
          </a:p>
        </p:txBody>
      </p:sp>
      <p:sp>
        <p:nvSpPr>
          <p:cNvPr id="176" name="Google Shape;176;p3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82" name="Google Shape;182;p3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Activity 1: Baking cupcakes  </a:t>
            </a:r>
            <a:endParaRPr>
              <a:solidFill>
                <a:schemeClr val="dk2"/>
              </a:solidFill>
            </a:endParaRPr>
          </a:p>
        </p:txBody>
      </p:sp>
      <p:sp>
        <p:nvSpPr>
          <p:cNvPr id="183" name="Google Shape;183;p3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84" name="Google Shape;184;p31"/>
          <p:cNvSpPr txBox="1"/>
          <p:nvPr>
            <p:ph idx="1" type="body"/>
          </p:nvPr>
        </p:nvSpPr>
        <p:spPr>
          <a:xfrm>
            <a:off x="936800" y="3336500"/>
            <a:ext cx="7652100" cy="6442800"/>
          </a:xfrm>
          <a:prstGeom prst="rect">
            <a:avLst/>
          </a:prstGeom>
          <a:noFill/>
          <a:ln>
            <a:noFill/>
          </a:ln>
        </p:spPr>
        <p:txBody>
          <a:bodyPr anchorCtr="0" anchor="ctr" bIns="0" lIns="0" spcFirstLastPara="1" rIns="0" wrap="square" tIns="0">
            <a:noAutofit/>
          </a:bodyPr>
          <a:lstStyle/>
          <a:p>
            <a:pPr indent="-431800" lvl="0" marL="457200" rtl="0" algn="l">
              <a:lnSpc>
                <a:spcPct val="130000"/>
              </a:lnSpc>
              <a:spcBef>
                <a:spcPts val="0"/>
              </a:spcBef>
              <a:spcAft>
                <a:spcPts val="0"/>
              </a:spcAft>
              <a:buSzPts val="3200"/>
              <a:buChar char="●"/>
            </a:pPr>
            <a:r>
              <a:rPr lang="en-GB"/>
              <a:t>110g Butter</a:t>
            </a:r>
            <a:endParaRPr/>
          </a:p>
          <a:p>
            <a:pPr indent="-431800" lvl="0" marL="457200" rtl="0" algn="l">
              <a:lnSpc>
                <a:spcPct val="130000"/>
              </a:lnSpc>
              <a:spcBef>
                <a:spcPts val="0"/>
              </a:spcBef>
              <a:spcAft>
                <a:spcPts val="0"/>
              </a:spcAft>
              <a:buSzPts val="3200"/>
              <a:buChar char="●"/>
            </a:pPr>
            <a:r>
              <a:rPr lang="en-GB"/>
              <a:t>110g Sugar or caster sugar</a:t>
            </a:r>
            <a:endParaRPr/>
          </a:p>
          <a:p>
            <a:pPr indent="-431800" lvl="0" marL="457200" rtl="0" algn="l">
              <a:lnSpc>
                <a:spcPct val="130000"/>
              </a:lnSpc>
              <a:spcBef>
                <a:spcPts val="0"/>
              </a:spcBef>
              <a:spcAft>
                <a:spcPts val="0"/>
              </a:spcAft>
              <a:buSzPts val="3200"/>
              <a:buChar char="●"/>
            </a:pPr>
            <a:r>
              <a:rPr lang="en-GB"/>
              <a:t>2 Large eggs</a:t>
            </a:r>
            <a:endParaRPr/>
          </a:p>
          <a:p>
            <a:pPr indent="-431800" lvl="0" marL="457200" rtl="0" algn="l">
              <a:lnSpc>
                <a:spcPct val="130000"/>
              </a:lnSpc>
              <a:spcBef>
                <a:spcPts val="0"/>
              </a:spcBef>
              <a:spcAft>
                <a:spcPts val="0"/>
              </a:spcAft>
              <a:buSzPts val="3200"/>
              <a:buChar char="●"/>
            </a:pPr>
            <a:r>
              <a:rPr lang="en-GB"/>
              <a:t>½ tsp vanilla extract</a:t>
            </a:r>
            <a:endParaRPr/>
          </a:p>
          <a:p>
            <a:pPr indent="-431800" lvl="0" marL="457200" rtl="0" algn="l">
              <a:lnSpc>
                <a:spcPct val="130000"/>
              </a:lnSpc>
              <a:spcBef>
                <a:spcPts val="0"/>
              </a:spcBef>
              <a:spcAft>
                <a:spcPts val="0"/>
              </a:spcAft>
              <a:buSzPts val="3200"/>
              <a:buChar char="●"/>
            </a:pPr>
            <a:r>
              <a:rPr lang="en-GB"/>
              <a:t>110g Self-raising flour </a:t>
            </a:r>
            <a:endParaRPr/>
          </a:p>
          <a:p>
            <a:pPr indent="-431800" lvl="0" marL="457200" rtl="0" algn="l">
              <a:lnSpc>
                <a:spcPct val="130000"/>
              </a:lnSpc>
              <a:spcBef>
                <a:spcPts val="0"/>
              </a:spcBef>
              <a:spcAft>
                <a:spcPts val="0"/>
              </a:spcAft>
              <a:buSzPts val="3200"/>
              <a:buChar char="●"/>
            </a:pPr>
            <a:r>
              <a:rPr lang="en-GB"/>
              <a:t>Icing sugar </a:t>
            </a:r>
            <a:endParaRPr/>
          </a:p>
          <a:p>
            <a:pPr indent="-431800" lvl="0" marL="457200" rtl="0" algn="l">
              <a:lnSpc>
                <a:spcPct val="130000"/>
              </a:lnSpc>
              <a:spcBef>
                <a:spcPts val="0"/>
              </a:spcBef>
              <a:spcAft>
                <a:spcPts val="0"/>
              </a:spcAft>
              <a:buSzPts val="3200"/>
              <a:buChar char="●"/>
            </a:pPr>
            <a:r>
              <a:rPr lang="en-GB"/>
              <a:t>A pinch of salt</a:t>
            </a:r>
            <a:endParaRPr/>
          </a:p>
          <a:p>
            <a:pPr indent="-431800" lvl="0" marL="457200" rtl="0" algn="l">
              <a:lnSpc>
                <a:spcPct val="130000"/>
              </a:lnSpc>
              <a:spcBef>
                <a:spcPts val="0"/>
              </a:spcBef>
              <a:spcAft>
                <a:spcPts val="0"/>
              </a:spcAft>
              <a:buSzPts val="3200"/>
              <a:buChar char="●"/>
            </a:pPr>
            <a:r>
              <a:rPr lang="en-GB"/>
              <a:t>Water</a:t>
            </a:r>
            <a:endParaRPr/>
          </a:p>
          <a:p>
            <a:pPr indent="-431800" lvl="0" marL="457200" rtl="0" algn="l">
              <a:spcBef>
                <a:spcPts val="0"/>
              </a:spcBef>
              <a:spcAft>
                <a:spcPts val="0"/>
              </a:spcAft>
              <a:buSzPts val="3200"/>
              <a:buChar char="●"/>
            </a:pPr>
            <a:r>
              <a:rPr lang="en-GB"/>
              <a:t>A cupcake tray / baking tray </a:t>
            </a:r>
            <a:endParaRPr/>
          </a:p>
          <a:p>
            <a:pPr indent="-431800" lvl="0" marL="457200" rtl="0" algn="l">
              <a:spcBef>
                <a:spcPts val="0"/>
              </a:spcBef>
              <a:spcAft>
                <a:spcPts val="0"/>
              </a:spcAft>
              <a:buSzPts val="3200"/>
              <a:buChar char="●"/>
            </a:pPr>
            <a:r>
              <a:rPr lang="en-GB"/>
              <a:t>12 cupcake cases</a:t>
            </a:r>
            <a:endParaRPr/>
          </a:p>
        </p:txBody>
      </p:sp>
      <p:sp>
        <p:nvSpPr>
          <p:cNvPr id="185" name="Google Shape;185;p31"/>
          <p:cNvSpPr txBox="1"/>
          <p:nvPr/>
        </p:nvSpPr>
        <p:spPr>
          <a:xfrm>
            <a:off x="908450" y="2198700"/>
            <a:ext cx="7708800" cy="1034700"/>
          </a:xfrm>
          <a:prstGeom prst="rect">
            <a:avLst/>
          </a:prstGeom>
          <a:no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4B3241"/>
                </a:solidFill>
                <a:latin typeface="Montserrat"/>
                <a:ea typeface="Montserrat"/>
                <a:cs typeface="Montserrat"/>
                <a:sym typeface="Montserrat"/>
              </a:rPr>
              <a:t>For this activity, you will need:</a:t>
            </a:r>
            <a:endParaRPr b="1" sz="3500">
              <a:solidFill>
                <a:srgbClr val="4B324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91" name="Google Shape;191;p3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92" name="Google Shape;192;p32"/>
          <p:cNvSpPr txBox="1"/>
          <p:nvPr>
            <p:ph idx="1" type="body"/>
          </p:nvPr>
        </p:nvSpPr>
        <p:spPr>
          <a:xfrm>
            <a:off x="1015550" y="3215800"/>
            <a:ext cx="16017300" cy="6366600"/>
          </a:xfrm>
          <a:prstGeom prst="rect">
            <a:avLst/>
          </a:prstGeom>
          <a:noFill/>
          <a:ln>
            <a:noFill/>
          </a:ln>
        </p:spPr>
        <p:txBody>
          <a:bodyPr anchorCtr="0" anchor="ctr" bIns="0" lIns="0" spcFirstLastPara="1" rIns="0" wrap="square" tIns="0">
            <a:noAutofit/>
          </a:bodyPr>
          <a:lstStyle/>
          <a:p>
            <a:pPr indent="-679450" lvl="0" marL="914400" rtl="0" algn="l">
              <a:lnSpc>
                <a:spcPct val="130000"/>
              </a:lnSpc>
              <a:spcBef>
                <a:spcPts val="0"/>
              </a:spcBef>
              <a:spcAft>
                <a:spcPts val="0"/>
              </a:spcAft>
              <a:buSzPts val="3500"/>
              <a:buChar char="●"/>
            </a:pPr>
            <a:r>
              <a:rPr b="1" lang="en-GB"/>
              <a:t>Make sure an adult supervises this activity. </a:t>
            </a:r>
            <a:endParaRPr b="1"/>
          </a:p>
          <a:p>
            <a:pPr indent="-679450" lvl="0" marL="914400" rtl="0" algn="l">
              <a:lnSpc>
                <a:spcPct val="130000"/>
              </a:lnSpc>
              <a:spcBef>
                <a:spcPts val="0"/>
              </a:spcBef>
              <a:spcAft>
                <a:spcPts val="0"/>
              </a:spcAft>
              <a:buSzPts val="3500"/>
              <a:buChar char="●"/>
            </a:pPr>
            <a:r>
              <a:rPr lang="en-GB"/>
              <a:t>Heat the oven to 180ºC/160ºC fan/gas 4 and fill a 12 cupcake tray with cases.</a:t>
            </a:r>
            <a:endParaRPr/>
          </a:p>
          <a:p>
            <a:pPr indent="-660400" lvl="0" marL="914400" rtl="0" algn="l">
              <a:lnSpc>
                <a:spcPct val="130000"/>
              </a:lnSpc>
              <a:spcBef>
                <a:spcPts val="0"/>
              </a:spcBef>
              <a:spcAft>
                <a:spcPts val="0"/>
              </a:spcAft>
              <a:buSzPts val="3200"/>
              <a:buChar char="●"/>
            </a:pPr>
            <a:r>
              <a:rPr lang="en-GB"/>
              <a:t>Beat 110g softened butter and 110g golden caster sugar together until pale and fluffy.</a:t>
            </a:r>
            <a:endParaRPr/>
          </a:p>
          <a:p>
            <a:pPr indent="-660400" lvl="0" marL="914400" rtl="0" algn="l">
              <a:lnSpc>
                <a:spcPct val="130000"/>
              </a:lnSpc>
              <a:spcBef>
                <a:spcPts val="0"/>
              </a:spcBef>
              <a:spcAft>
                <a:spcPts val="0"/>
              </a:spcAft>
              <a:buSzPts val="3200"/>
              <a:buChar char="●"/>
            </a:pPr>
            <a:r>
              <a:rPr lang="en-GB"/>
              <a:t>Whisk in 2 large eggs.</a:t>
            </a:r>
            <a:endParaRPr/>
          </a:p>
          <a:p>
            <a:pPr indent="-660400" lvl="0" marL="914400" rtl="0" algn="l">
              <a:lnSpc>
                <a:spcPct val="130000"/>
              </a:lnSpc>
              <a:spcBef>
                <a:spcPts val="0"/>
              </a:spcBef>
              <a:spcAft>
                <a:spcPts val="0"/>
              </a:spcAft>
              <a:buSzPts val="3200"/>
              <a:buChar char="●"/>
            </a:pPr>
            <a:r>
              <a:rPr lang="en-GB"/>
              <a:t>Add ½ tsp vanilla extract, 110g self-raising flour and a pinch of salt, whisk until just combined then spoon the mixture into the cupcake cases.</a:t>
            </a:r>
            <a:endParaRPr/>
          </a:p>
          <a:p>
            <a:pPr indent="-660400" lvl="0" marL="914400" rtl="0" algn="l">
              <a:lnSpc>
                <a:spcPct val="130000"/>
              </a:lnSpc>
              <a:spcBef>
                <a:spcPts val="0"/>
              </a:spcBef>
              <a:spcAft>
                <a:spcPts val="0"/>
              </a:spcAft>
              <a:buSzPts val="3200"/>
              <a:buChar char="●"/>
            </a:pPr>
            <a:r>
              <a:rPr lang="en-GB"/>
              <a:t>Bake for 15 mins. </a:t>
            </a:r>
            <a:endParaRPr/>
          </a:p>
          <a:p>
            <a:pPr indent="-660400" lvl="0" marL="914400" rtl="0" algn="l">
              <a:lnSpc>
                <a:spcPct val="130000"/>
              </a:lnSpc>
              <a:spcBef>
                <a:spcPts val="0"/>
              </a:spcBef>
              <a:spcAft>
                <a:spcPts val="0"/>
              </a:spcAft>
              <a:buSzPts val="3200"/>
              <a:buChar char="●"/>
            </a:pPr>
            <a:r>
              <a:rPr lang="en-GB"/>
              <a:t>Leave to cool on a wire rack.</a:t>
            </a:r>
            <a:endParaRPr/>
          </a:p>
        </p:txBody>
      </p:sp>
      <p:sp>
        <p:nvSpPr>
          <p:cNvPr id="193" name="Google Shape;193;p32"/>
          <p:cNvSpPr txBox="1"/>
          <p:nvPr>
            <p:ph type="title"/>
          </p:nvPr>
        </p:nvSpPr>
        <p:spPr>
          <a:xfrm>
            <a:off x="917950" y="890050"/>
            <a:ext cx="13201200" cy="953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Activity 1: Baking cupcakes </a:t>
            </a:r>
            <a:endParaRPr>
              <a:solidFill>
                <a:schemeClr val="dk2"/>
              </a:solidFill>
            </a:endParaRPr>
          </a:p>
        </p:txBody>
      </p:sp>
      <p:sp>
        <p:nvSpPr>
          <p:cNvPr id="194" name="Google Shape;194;p32"/>
          <p:cNvSpPr txBox="1"/>
          <p:nvPr/>
        </p:nvSpPr>
        <p:spPr>
          <a:xfrm>
            <a:off x="1015550" y="2110300"/>
            <a:ext cx="7708800" cy="953100"/>
          </a:xfrm>
          <a:prstGeom prst="rect">
            <a:avLst/>
          </a:prstGeom>
          <a:noFill/>
          <a:ln cap="flat" cmpd="sng" w="9525">
            <a:solidFill>
              <a:srgbClr val="4B3241"/>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chemeClr val="dk2"/>
                </a:solidFill>
                <a:latin typeface="Montserrat"/>
                <a:ea typeface="Montserrat"/>
                <a:cs typeface="Montserrat"/>
                <a:sym typeface="Montserrat"/>
              </a:rPr>
              <a:t>What to do in this activity:</a:t>
            </a:r>
            <a:endParaRPr b="1" sz="35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00" name="Google Shape;200;p3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01" name="Google Shape;201;p33"/>
          <p:cNvSpPr txBox="1"/>
          <p:nvPr/>
        </p:nvSpPr>
        <p:spPr>
          <a:xfrm>
            <a:off x="925375" y="2521675"/>
            <a:ext cx="14078100" cy="6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02" name="Google Shape;202;p33"/>
          <p:cNvSpPr txBox="1"/>
          <p:nvPr>
            <p:ph idx="1" type="body"/>
          </p:nvPr>
        </p:nvSpPr>
        <p:spPr>
          <a:xfrm>
            <a:off x="1015550" y="3292000"/>
            <a:ext cx="16017300" cy="5240100"/>
          </a:xfrm>
          <a:prstGeom prst="rect">
            <a:avLst/>
          </a:prstGeom>
          <a:noFill/>
          <a:ln>
            <a:noFill/>
          </a:ln>
        </p:spPr>
        <p:txBody>
          <a:bodyPr anchorCtr="0" anchor="ctr" bIns="0" lIns="0" spcFirstLastPara="1" rIns="0" wrap="square" tIns="0">
            <a:noAutofit/>
          </a:bodyPr>
          <a:lstStyle/>
          <a:p>
            <a:pPr indent="-660400" lvl="0" marL="914400" rtl="0" algn="l">
              <a:lnSpc>
                <a:spcPct val="130000"/>
              </a:lnSpc>
              <a:spcBef>
                <a:spcPts val="0"/>
              </a:spcBef>
              <a:spcAft>
                <a:spcPts val="0"/>
              </a:spcAft>
              <a:buSzPts val="3200"/>
              <a:buChar char="●"/>
            </a:pPr>
            <a:r>
              <a:rPr lang="en-GB"/>
              <a:t>Once you have made your cupcakes, have fun decorating them with your learner. Mix icing sugar with water to make icing, then use edibles you have around the house and in the cupboards to decorate the cupcake (smarties, crumbled biscuits, mini marshmallows, grated chocolate, sweets, etc.).</a:t>
            </a:r>
            <a:endParaRPr/>
          </a:p>
          <a:p>
            <a:pPr indent="-660400" lvl="0" marL="914400" rtl="0" algn="l">
              <a:lnSpc>
                <a:spcPct val="130000"/>
              </a:lnSpc>
              <a:spcBef>
                <a:spcPts val="0"/>
              </a:spcBef>
              <a:spcAft>
                <a:spcPts val="0"/>
              </a:spcAft>
              <a:buSzPts val="3200"/>
              <a:buChar char="●"/>
            </a:pPr>
            <a:r>
              <a:rPr lang="en-GB"/>
              <a:t>This is a great opportunity to model key vocabulary with your learner, try naming different colours of the sweets, or using the keyword ‘more’. </a:t>
            </a:r>
            <a:endParaRPr/>
          </a:p>
        </p:txBody>
      </p:sp>
      <p:sp>
        <p:nvSpPr>
          <p:cNvPr id="203" name="Google Shape;203;p33"/>
          <p:cNvSpPr txBox="1"/>
          <p:nvPr>
            <p:ph type="title"/>
          </p:nvPr>
        </p:nvSpPr>
        <p:spPr>
          <a:xfrm>
            <a:off x="917950" y="890050"/>
            <a:ext cx="13201200" cy="953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Activity 1: Decorating your cupcakes </a:t>
            </a:r>
            <a:endParaRPr>
              <a:solidFill>
                <a:schemeClr val="dk2"/>
              </a:solidFill>
            </a:endParaRPr>
          </a:p>
        </p:txBody>
      </p:sp>
      <p:sp>
        <p:nvSpPr>
          <p:cNvPr id="204" name="Google Shape;204;p33"/>
          <p:cNvSpPr txBox="1"/>
          <p:nvPr/>
        </p:nvSpPr>
        <p:spPr>
          <a:xfrm>
            <a:off x="1015550" y="2338900"/>
            <a:ext cx="7708800" cy="953100"/>
          </a:xfrm>
          <a:prstGeom prst="rect">
            <a:avLst/>
          </a:prstGeom>
          <a:no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chemeClr val="dk2"/>
                </a:solidFill>
                <a:latin typeface="Montserrat"/>
                <a:ea typeface="Montserrat"/>
                <a:cs typeface="Montserrat"/>
                <a:sym typeface="Montserrat"/>
              </a:rPr>
              <a:t>What to do in this activity:</a:t>
            </a:r>
            <a:endParaRPr b="1" sz="35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10" name="Google Shape;210;p3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Activity 2: Making party hats  </a:t>
            </a:r>
            <a:endParaRPr>
              <a:solidFill>
                <a:schemeClr val="dk2"/>
              </a:solidFill>
            </a:endParaRPr>
          </a:p>
        </p:txBody>
      </p:sp>
      <p:sp>
        <p:nvSpPr>
          <p:cNvPr id="211" name="Google Shape;211;p3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12" name="Google Shape;212;p34"/>
          <p:cNvSpPr txBox="1"/>
          <p:nvPr/>
        </p:nvSpPr>
        <p:spPr>
          <a:xfrm>
            <a:off x="925375" y="2521675"/>
            <a:ext cx="14078100" cy="6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13" name="Google Shape;213;p34"/>
          <p:cNvSpPr txBox="1"/>
          <p:nvPr>
            <p:ph idx="1" type="body"/>
          </p:nvPr>
        </p:nvSpPr>
        <p:spPr>
          <a:xfrm>
            <a:off x="936800" y="3148050"/>
            <a:ext cx="7862100" cy="5691000"/>
          </a:xfrm>
          <a:prstGeom prst="rect">
            <a:avLst/>
          </a:prstGeom>
          <a:noFill/>
          <a:ln>
            <a:noFill/>
          </a:ln>
        </p:spPr>
        <p:txBody>
          <a:bodyPr anchorCtr="0" anchor="ctr" bIns="0" lIns="0" spcFirstLastPara="1" rIns="0" wrap="square" tIns="0">
            <a:noAutofit/>
          </a:bodyPr>
          <a:lstStyle/>
          <a:p>
            <a:pPr indent="-679450" lvl="0" marL="914400" rtl="0" algn="l">
              <a:lnSpc>
                <a:spcPct val="130000"/>
              </a:lnSpc>
              <a:spcBef>
                <a:spcPts val="0"/>
              </a:spcBef>
              <a:spcAft>
                <a:spcPts val="0"/>
              </a:spcAft>
              <a:buSzPts val="3500"/>
              <a:buChar char="●"/>
            </a:pPr>
            <a:r>
              <a:rPr lang="en-GB"/>
              <a:t>Paper or card</a:t>
            </a:r>
            <a:endParaRPr/>
          </a:p>
          <a:p>
            <a:pPr indent="-660400" lvl="0" marL="914400" rtl="0" algn="l">
              <a:lnSpc>
                <a:spcPct val="130000"/>
              </a:lnSpc>
              <a:spcBef>
                <a:spcPts val="0"/>
              </a:spcBef>
              <a:spcAft>
                <a:spcPts val="0"/>
              </a:spcAft>
              <a:buSzPts val="3200"/>
              <a:buChar char="●"/>
            </a:pPr>
            <a:r>
              <a:rPr lang="en-GB"/>
              <a:t>Scissors (</a:t>
            </a:r>
            <a:r>
              <a:rPr lang="en-GB"/>
              <a:t>support your learner to use them safely</a:t>
            </a:r>
            <a:r>
              <a:rPr lang="en-GB"/>
              <a:t>)</a:t>
            </a:r>
            <a:endParaRPr/>
          </a:p>
          <a:p>
            <a:pPr indent="-679450" lvl="0" marL="914400" rtl="0" algn="l">
              <a:lnSpc>
                <a:spcPct val="130000"/>
              </a:lnSpc>
              <a:spcBef>
                <a:spcPts val="0"/>
              </a:spcBef>
              <a:spcAft>
                <a:spcPts val="0"/>
              </a:spcAft>
              <a:buSzPts val="3500"/>
              <a:buChar char="●"/>
            </a:pPr>
            <a:r>
              <a:rPr lang="en-GB"/>
              <a:t>Sellotape or glue</a:t>
            </a:r>
            <a:endParaRPr/>
          </a:p>
          <a:p>
            <a:pPr indent="-679450" lvl="0" marL="914400" rtl="0" algn="l">
              <a:lnSpc>
                <a:spcPct val="130000"/>
              </a:lnSpc>
              <a:spcBef>
                <a:spcPts val="0"/>
              </a:spcBef>
              <a:spcAft>
                <a:spcPts val="0"/>
              </a:spcAft>
              <a:buSzPts val="3500"/>
              <a:buChar char="●"/>
            </a:pPr>
            <a:r>
              <a:rPr lang="en-GB"/>
              <a:t>Items to decorate with, e.g.: colouring pens, pencils, paint, crepe paper, glitter, stickers, etc.   </a:t>
            </a:r>
            <a:endParaRPr/>
          </a:p>
        </p:txBody>
      </p:sp>
      <p:sp>
        <p:nvSpPr>
          <p:cNvPr id="214" name="Google Shape;214;p34"/>
          <p:cNvSpPr txBox="1"/>
          <p:nvPr/>
        </p:nvSpPr>
        <p:spPr>
          <a:xfrm>
            <a:off x="936800" y="2359200"/>
            <a:ext cx="7708800" cy="1034700"/>
          </a:xfrm>
          <a:prstGeom prst="rect">
            <a:avLst/>
          </a:prstGeom>
          <a:no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chemeClr val="dk2"/>
                </a:solidFill>
                <a:latin typeface="Montserrat"/>
                <a:ea typeface="Montserrat"/>
                <a:cs typeface="Montserrat"/>
                <a:sym typeface="Montserrat"/>
              </a:rPr>
              <a:t>For this activity, you will need:</a:t>
            </a:r>
            <a:endParaRPr b="1" sz="35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20" name="Google Shape;220;p3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Activity 2: Party hat template  </a:t>
            </a:r>
            <a:endParaRPr>
              <a:solidFill>
                <a:schemeClr val="dk2"/>
              </a:solidFill>
            </a:endParaRPr>
          </a:p>
        </p:txBody>
      </p:sp>
      <p:sp>
        <p:nvSpPr>
          <p:cNvPr id="221" name="Google Shape;221;p3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22" name="Google Shape;222;p35"/>
          <p:cNvSpPr txBox="1"/>
          <p:nvPr/>
        </p:nvSpPr>
        <p:spPr>
          <a:xfrm>
            <a:off x="925375" y="2521675"/>
            <a:ext cx="14078100" cy="6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pic>
        <p:nvPicPr>
          <p:cNvPr id="223" name="Google Shape;223;p35"/>
          <p:cNvPicPr preferRelativeResize="0"/>
          <p:nvPr/>
        </p:nvPicPr>
        <p:blipFill rotWithShape="1">
          <a:blip r:embed="rId3">
            <a:alphaModFix/>
          </a:blip>
          <a:srcRect b="1506" l="0" r="7175" t="0"/>
          <a:stretch/>
        </p:blipFill>
        <p:spPr>
          <a:xfrm>
            <a:off x="6470475" y="1885775"/>
            <a:ext cx="10813824" cy="7866725"/>
          </a:xfrm>
          <a:prstGeom prst="rect">
            <a:avLst/>
          </a:prstGeom>
          <a:noFill/>
          <a:ln>
            <a:noFill/>
          </a:ln>
        </p:spPr>
      </p:pic>
      <p:sp>
        <p:nvSpPr>
          <p:cNvPr id="224" name="Google Shape;224;p35"/>
          <p:cNvSpPr txBox="1"/>
          <p:nvPr/>
        </p:nvSpPr>
        <p:spPr>
          <a:xfrm>
            <a:off x="917575" y="2097450"/>
            <a:ext cx="7708800" cy="953100"/>
          </a:xfrm>
          <a:prstGeom prst="rect">
            <a:avLst/>
          </a:prstGeom>
          <a:no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chemeClr val="dk2"/>
                </a:solidFill>
                <a:latin typeface="Montserrat"/>
                <a:ea typeface="Montserrat"/>
                <a:cs typeface="Montserrat"/>
                <a:sym typeface="Montserrat"/>
              </a:rPr>
              <a:t>What to do in this activity:</a:t>
            </a:r>
            <a:endParaRPr b="1" sz="3500">
              <a:solidFill>
                <a:schemeClr val="dk2"/>
              </a:solidFill>
              <a:latin typeface="Montserrat"/>
              <a:ea typeface="Montserrat"/>
              <a:cs typeface="Montserrat"/>
              <a:sym typeface="Montserrat"/>
            </a:endParaRPr>
          </a:p>
        </p:txBody>
      </p:sp>
      <p:sp>
        <p:nvSpPr>
          <p:cNvPr id="225" name="Google Shape;225;p35"/>
          <p:cNvSpPr txBox="1"/>
          <p:nvPr/>
        </p:nvSpPr>
        <p:spPr>
          <a:xfrm>
            <a:off x="936700" y="3549100"/>
            <a:ext cx="5780400" cy="5385300"/>
          </a:xfrm>
          <a:prstGeom prst="rect">
            <a:avLst/>
          </a:prstGeom>
          <a:noFill/>
          <a:ln>
            <a:noFill/>
          </a:ln>
        </p:spPr>
        <p:txBody>
          <a:bodyPr anchorCtr="0" anchor="t" bIns="91425" lIns="91425" spcFirstLastPara="1" rIns="91425" wrap="square" tIns="91425">
            <a:noAutofit/>
          </a:bodyPr>
          <a:lstStyle/>
          <a:p>
            <a:pPr indent="-431800" lvl="0" marL="457200" rtl="0" algn="l">
              <a:lnSpc>
                <a:spcPct val="115000"/>
              </a:lnSpc>
              <a:spcBef>
                <a:spcPts val="0"/>
              </a:spcBef>
              <a:spcAft>
                <a:spcPts val="0"/>
              </a:spcAft>
              <a:buSzPts val="3200"/>
              <a:buFont typeface="Montserrat"/>
              <a:buChar char="●"/>
            </a:pPr>
            <a:r>
              <a:rPr lang="en-GB" sz="3200">
                <a:latin typeface="Montserrat"/>
                <a:ea typeface="Montserrat"/>
                <a:cs typeface="Montserrat"/>
                <a:sym typeface="Montserrat"/>
              </a:rPr>
              <a:t>Print out this party hat template o</a:t>
            </a:r>
            <a:r>
              <a:rPr lang="en-GB" sz="3200">
                <a:latin typeface="Montserrat"/>
                <a:ea typeface="Montserrat"/>
                <a:cs typeface="Montserrat"/>
                <a:sym typeface="Montserrat"/>
              </a:rPr>
              <a:t>r draw your own party hat template on a piece of paper. </a:t>
            </a:r>
            <a:r>
              <a:rPr lang="en-GB" sz="3200">
                <a:latin typeface="Montserrat"/>
                <a:ea typeface="Montserrat"/>
                <a:cs typeface="Montserrat"/>
                <a:sym typeface="Montserrat"/>
              </a:rPr>
              <a:t> </a:t>
            </a:r>
            <a:endParaRPr sz="3200">
              <a:latin typeface="Montserrat"/>
              <a:ea typeface="Montserrat"/>
              <a:cs typeface="Montserrat"/>
              <a:sym typeface="Montserrat"/>
            </a:endParaRPr>
          </a:p>
          <a:p>
            <a:pPr indent="-431800" lvl="0" marL="457200" rtl="0" algn="l">
              <a:lnSpc>
                <a:spcPct val="115000"/>
              </a:lnSpc>
              <a:spcBef>
                <a:spcPts val="1000"/>
              </a:spcBef>
              <a:spcAft>
                <a:spcPts val="1000"/>
              </a:spcAft>
              <a:buSzPts val="3200"/>
              <a:buFont typeface="Montserrat"/>
              <a:buChar char="●"/>
            </a:pPr>
            <a:r>
              <a:rPr lang="en-GB" sz="3200">
                <a:latin typeface="Montserrat"/>
                <a:ea typeface="Montserrat"/>
                <a:cs typeface="Montserrat"/>
                <a:sym typeface="Montserrat"/>
              </a:rPr>
              <a:t>Cut the template out carefully with adult supervision or ask an adult to cut it out for you.</a:t>
            </a:r>
            <a:endParaRPr sz="32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31" name="Google Shape;231;p3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32" name="Google Shape;232;p36"/>
          <p:cNvSpPr txBox="1"/>
          <p:nvPr/>
        </p:nvSpPr>
        <p:spPr>
          <a:xfrm>
            <a:off x="925375" y="2521675"/>
            <a:ext cx="14078100" cy="6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233" name="Google Shape;233;p36"/>
          <p:cNvSpPr txBox="1"/>
          <p:nvPr>
            <p:ph idx="1" type="body"/>
          </p:nvPr>
        </p:nvSpPr>
        <p:spPr>
          <a:xfrm>
            <a:off x="1015550" y="3520600"/>
            <a:ext cx="16017300" cy="4404900"/>
          </a:xfrm>
          <a:prstGeom prst="rect">
            <a:avLst/>
          </a:prstGeom>
          <a:noFill/>
          <a:ln>
            <a:noFill/>
          </a:ln>
        </p:spPr>
        <p:txBody>
          <a:bodyPr anchorCtr="0" anchor="ctr" bIns="0" lIns="0" spcFirstLastPara="1" rIns="0" wrap="square" tIns="0">
            <a:noAutofit/>
          </a:bodyPr>
          <a:lstStyle/>
          <a:p>
            <a:pPr indent="-660400" lvl="0" marL="914400" rtl="0" algn="l">
              <a:lnSpc>
                <a:spcPct val="130000"/>
              </a:lnSpc>
              <a:spcBef>
                <a:spcPts val="0"/>
              </a:spcBef>
              <a:spcAft>
                <a:spcPts val="0"/>
              </a:spcAft>
              <a:buSzPts val="3200"/>
              <a:buChar char="●"/>
            </a:pPr>
            <a:r>
              <a:rPr lang="en-GB"/>
              <a:t>With your learner, decorate the party hat template. </a:t>
            </a:r>
            <a:endParaRPr/>
          </a:p>
          <a:p>
            <a:pPr indent="-660400" lvl="0" marL="914400" rtl="0" algn="l">
              <a:lnSpc>
                <a:spcPct val="130000"/>
              </a:lnSpc>
              <a:spcBef>
                <a:spcPts val="0"/>
              </a:spcBef>
              <a:spcAft>
                <a:spcPts val="0"/>
              </a:spcAft>
              <a:buSzPts val="3200"/>
              <a:buChar char="●"/>
            </a:pPr>
            <a:r>
              <a:rPr lang="en-GB"/>
              <a:t>This is a great opportunity to encourage your learner to choose between colours, textures and shapes to put on your party hats. </a:t>
            </a:r>
            <a:endParaRPr/>
          </a:p>
        </p:txBody>
      </p:sp>
      <p:sp>
        <p:nvSpPr>
          <p:cNvPr id="234" name="Google Shape;234;p36"/>
          <p:cNvSpPr txBox="1"/>
          <p:nvPr>
            <p:ph type="title"/>
          </p:nvPr>
        </p:nvSpPr>
        <p:spPr>
          <a:xfrm>
            <a:off x="917950" y="890050"/>
            <a:ext cx="13201200" cy="953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Activity 2: Making party hats </a:t>
            </a:r>
            <a:endParaRPr>
              <a:solidFill>
                <a:schemeClr val="dk2"/>
              </a:solidFill>
            </a:endParaRPr>
          </a:p>
        </p:txBody>
      </p:sp>
      <p:sp>
        <p:nvSpPr>
          <p:cNvPr id="235" name="Google Shape;235;p36"/>
          <p:cNvSpPr txBox="1"/>
          <p:nvPr/>
        </p:nvSpPr>
        <p:spPr>
          <a:xfrm>
            <a:off x="1015550" y="2567500"/>
            <a:ext cx="7708800" cy="953100"/>
          </a:xfrm>
          <a:prstGeom prst="rect">
            <a:avLst/>
          </a:prstGeom>
          <a:no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4B3241"/>
                </a:solidFill>
                <a:latin typeface="Montserrat"/>
                <a:ea typeface="Montserrat"/>
                <a:cs typeface="Montserrat"/>
                <a:sym typeface="Montserrat"/>
              </a:rPr>
              <a:t>What to do in this activity:</a:t>
            </a:r>
            <a:endParaRPr b="1" sz="3500">
              <a:solidFill>
                <a:srgbClr val="4B324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idx="2" type="subTitle"/>
          </p:nvPr>
        </p:nvSpPr>
        <p:spPr>
          <a:xfrm>
            <a:off x="785118" y="2705250"/>
            <a:ext cx="5354400" cy="906600"/>
          </a:xfrm>
          <a:prstGeom prst="rect">
            <a:avLst/>
          </a:prstGeom>
          <a:noFill/>
          <a:ln cap="flat" cmpd="sng" w="9525">
            <a:solidFill>
              <a:srgbClr val="4B3241"/>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lang="en-GB">
                <a:solidFill>
                  <a:srgbClr val="434343"/>
                </a:solidFill>
              </a:rPr>
              <a:t>Make it easier</a:t>
            </a:r>
            <a:endParaRPr>
              <a:solidFill>
                <a:srgbClr val="434343"/>
              </a:solidFill>
            </a:endParaRPr>
          </a:p>
        </p:txBody>
      </p:sp>
      <p:sp>
        <p:nvSpPr>
          <p:cNvPr id="241" name="Google Shape;241;p37"/>
          <p:cNvSpPr txBox="1"/>
          <p:nvPr>
            <p:ph idx="4" type="subTitle"/>
          </p:nvPr>
        </p:nvSpPr>
        <p:spPr>
          <a:xfrm>
            <a:off x="6463050" y="2705250"/>
            <a:ext cx="5170800" cy="906600"/>
          </a:xfrm>
          <a:prstGeom prst="rect">
            <a:avLst/>
          </a:prstGeom>
          <a:noFill/>
          <a:ln cap="flat" cmpd="sng" w="9525">
            <a:solidFill>
              <a:srgbClr val="4B3241"/>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lang="en-GB">
                <a:solidFill>
                  <a:srgbClr val="434343"/>
                </a:solidFill>
              </a:rPr>
              <a:t>Make it harder</a:t>
            </a:r>
            <a:endParaRPr>
              <a:solidFill>
                <a:srgbClr val="434343"/>
              </a:solidFill>
            </a:endParaRPr>
          </a:p>
        </p:txBody>
      </p:sp>
      <p:sp>
        <p:nvSpPr>
          <p:cNvPr id="242" name="Google Shape;242;p37"/>
          <p:cNvSpPr txBox="1"/>
          <p:nvPr>
            <p:ph idx="5" type="body"/>
          </p:nvPr>
        </p:nvSpPr>
        <p:spPr>
          <a:xfrm>
            <a:off x="6463050" y="3755250"/>
            <a:ext cx="5170800" cy="47370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SzPts val="2400"/>
              <a:buNone/>
            </a:pPr>
            <a:r>
              <a:rPr lang="en-GB"/>
              <a:t>Use keywords during the baking activity, such as ‘more’, ‘less’, ‘sprinkle’ and ‘pour’ to encourage your learner to complete the activity with more independence. </a:t>
            </a:r>
            <a:endParaRPr/>
          </a:p>
          <a:p>
            <a:pPr indent="0" lvl="0" marL="0" rtl="0" algn="l">
              <a:lnSpc>
                <a:spcPct val="115000"/>
              </a:lnSpc>
              <a:spcBef>
                <a:spcPts val="1000"/>
              </a:spcBef>
              <a:spcAft>
                <a:spcPts val="0"/>
              </a:spcAft>
              <a:buSzPts val="2400"/>
              <a:buNone/>
            </a:pPr>
            <a:r>
              <a:rPr lang="en-GB"/>
              <a:t>Encourage</a:t>
            </a:r>
            <a:r>
              <a:rPr lang="en-GB"/>
              <a:t> your learner to express preferences when choosing how to decorate their hats. </a:t>
            </a:r>
            <a:endParaRPr/>
          </a:p>
          <a:p>
            <a:pPr indent="0" lvl="0" marL="0" rtl="0" algn="l">
              <a:lnSpc>
                <a:spcPct val="115000"/>
              </a:lnSpc>
              <a:spcBef>
                <a:spcPts val="0"/>
              </a:spcBef>
              <a:spcAft>
                <a:spcPts val="0"/>
              </a:spcAft>
              <a:buSzPts val="2400"/>
              <a:buNone/>
            </a:pPr>
            <a:r>
              <a:t/>
            </a:r>
            <a:endParaRPr/>
          </a:p>
          <a:p>
            <a:pPr indent="0" lvl="0" marL="0" rtl="0" algn="l">
              <a:lnSpc>
                <a:spcPct val="115000"/>
              </a:lnSpc>
              <a:spcBef>
                <a:spcPts val="0"/>
              </a:spcBef>
              <a:spcAft>
                <a:spcPts val="0"/>
              </a:spcAft>
              <a:buSzPts val="2400"/>
              <a:buNone/>
            </a:pPr>
            <a:r>
              <a:t/>
            </a:r>
            <a:endParaRPr/>
          </a:p>
        </p:txBody>
      </p:sp>
      <p:sp>
        <p:nvSpPr>
          <p:cNvPr id="243" name="Google Shape;243;p37"/>
          <p:cNvSpPr txBox="1"/>
          <p:nvPr>
            <p:ph idx="6" type="subTitle"/>
          </p:nvPr>
        </p:nvSpPr>
        <p:spPr>
          <a:xfrm>
            <a:off x="11957375" y="2705250"/>
            <a:ext cx="5170800" cy="906600"/>
          </a:xfrm>
          <a:prstGeom prst="rect">
            <a:avLst/>
          </a:prstGeom>
          <a:noFill/>
          <a:ln cap="flat" cmpd="sng" w="9525">
            <a:solidFill>
              <a:srgbClr val="4B3241"/>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lang="en-GB">
                <a:solidFill>
                  <a:srgbClr val="434343"/>
                </a:solidFill>
              </a:rPr>
              <a:t>More ideas</a:t>
            </a:r>
            <a:endParaRPr>
              <a:solidFill>
                <a:srgbClr val="434343"/>
              </a:solidFill>
            </a:endParaRPr>
          </a:p>
        </p:txBody>
      </p:sp>
      <p:sp>
        <p:nvSpPr>
          <p:cNvPr id="244" name="Google Shape;244;p37"/>
          <p:cNvSpPr txBox="1"/>
          <p:nvPr>
            <p:ph idx="7" type="body"/>
          </p:nvPr>
        </p:nvSpPr>
        <p:spPr>
          <a:xfrm>
            <a:off x="11957375" y="3755250"/>
            <a:ext cx="5170800" cy="47370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a:t>You could try: </a:t>
            </a:r>
            <a:endParaRPr/>
          </a:p>
          <a:p>
            <a:pPr indent="-381000" lvl="0" marL="457200" rtl="0" algn="l">
              <a:lnSpc>
                <a:spcPct val="115000"/>
              </a:lnSpc>
              <a:spcBef>
                <a:spcPts val="0"/>
              </a:spcBef>
              <a:spcAft>
                <a:spcPts val="0"/>
              </a:spcAft>
              <a:buSzPts val="2400"/>
              <a:buChar char="-"/>
            </a:pPr>
            <a:r>
              <a:rPr lang="en-GB"/>
              <a:t> making your own party poppers or streamers. </a:t>
            </a:r>
            <a:endParaRPr/>
          </a:p>
          <a:p>
            <a:pPr indent="-381000" lvl="0" marL="457200" rtl="0" algn="l">
              <a:lnSpc>
                <a:spcPct val="115000"/>
              </a:lnSpc>
              <a:spcBef>
                <a:spcPts val="0"/>
              </a:spcBef>
              <a:spcAft>
                <a:spcPts val="0"/>
              </a:spcAft>
              <a:buSzPts val="2400"/>
              <a:buChar char="-"/>
            </a:pPr>
            <a:r>
              <a:rPr lang="en-GB"/>
              <a:t> holding a party for other members of your family with the items you have made. </a:t>
            </a:r>
            <a:endParaRPr/>
          </a:p>
        </p:txBody>
      </p:sp>
      <p:sp>
        <p:nvSpPr>
          <p:cNvPr id="245" name="Google Shape;245;p37"/>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GB">
                <a:solidFill>
                  <a:schemeClr val="dk2"/>
                </a:solidFill>
              </a:rPr>
              <a:t>‹#›</a:t>
            </a:fld>
            <a:endParaRPr>
              <a:solidFill>
                <a:schemeClr val="dk2"/>
              </a:solidFill>
            </a:endParaRPr>
          </a:p>
        </p:txBody>
      </p:sp>
      <p:pic>
        <p:nvPicPr>
          <p:cNvPr id="246" name="Google Shape;246;p37"/>
          <p:cNvPicPr preferRelativeResize="0"/>
          <p:nvPr/>
        </p:nvPicPr>
        <p:blipFill rotWithShape="1">
          <a:blip r:embed="rId3">
            <a:alphaModFix/>
          </a:blip>
          <a:srcRect b="33256" l="0" r="0" t="0"/>
          <a:stretch/>
        </p:blipFill>
        <p:spPr>
          <a:xfrm>
            <a:off x="2387900" y="963063"/>
            <a:ext cx="2148800" cy="1436025"/>
          </a:xfrm>
          <a:prstGeom prst="rect">
            <a:avLst/>
          </a:prstGeom>
          <a:noFill/>
          <a:ln>
            <a:noFill/>
          </a:ln>
        </p:spPr>
      </p:pic>
      <p:pic>
        <p:nvPicPr>
          <p:cNvPr id="247" name="Google Shape;247;p37"/>
          <p:cNvPicPr preferRelativeResize="0"/>
          <p:nvPr/>
        </p:nvPicPr>
        <p:blipFill rotWithShape="1">
          <a:blip r:embed="rId4">
            <a:alphaModFix/>
          </a:blip>
          <a:srcRect b="31360" l="0" r="0" t="0"/>
          <a:stretch/>
        </p:blipFill>
        <p:spPr>
          <a:xfrm>
            <a:off x="8011000" y="992875"/>
            <a:ext cx="2148800" cy="1487171"/>
          </a:xfrm>
          <a:prstGeom prst="rect">
            <a:avLst/>
          </a:prstGeom>
          <a:noFill/>
          <a:ln>
            <a:noFill/>
          </a:ln>
        </p:spPr>
      </p:pic>
      <p:pic>
        <p:nvPicPr>
          <p:cNvPr id="248" name="Google Shape;248;p37"/>
          <p:cNvPicPr preferRelativeResize="0"/>
          <p:nvPr/>
        </p:nvPicPr>
        <p:blipFill rotWithShape="1">
          <a:blip r:embed="rId5">
            <a:alphaModFix/>
          </a:blip>
          <a:srcRect b="36151" l="0" r="0" t="0"/>
          <a:stretch/>
        </p:blipFill>
        <p:spPr>
          <a:xfrm>
            <a:off x="13659050" y="1177926"/>
            <a:ext cx="2214900" cy="1370724"/>
          </a:xfrm>
          <a:prstGeom prst="rect">
            <a:avLst/>
          </a:prstGeom>
          <a:noFill/>
          <a:ln>
            <a:noFill/>
          </a:ln>
        </p:spPr>
      </p:pic>
      <p:sp>
        <p:nvSpPr>
          <p:cNvPr id="249" name="Google Shape;249;p37"/>
          <p:cNvSpPr txBox="1"/>
          <p:nvPr/>
        </p:nvSpPr>
        <p:spPr>
          <a:xfrm>
            <a:off x="843650" y="3755250"/>
            <a:ext cx="5170800" cy="47370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2400"/>
              <a:buFont typeface="Arial"/>
              <a:buNone/>
            </a:pPr>
            <a:r>
              <a:rPr lang="en-GB" sz="2400">
                <a:solidFill>
                  <a:schemeClr val="dk2"/>
                </a:solidFill>
                <a:latin typeface="Montserrat"/>
                <a:ea typeface="Montserrat"/>
                <a:cs typeface="Montserrat"/>
                <a:sym typeface="Montserrat"/>
              </a:rPr>
              <a:t>Make the cupcake activity more sensory by giving your learner bowls of flour and icing sugar to explore in a messy-play style activity. </a:t>
            </a:r>
            <a:endParaRPr sz="2400">
              <a:solidFill>
                <a:schemeClr val="dk2"/>
              </a:solidFill>
              <a:latin typeface="Montserrat"/>
              <a:ea typeface="Montserrat"/>
              <a:cs typeface="Montserrat"/>
              <a:sym typeface="Montserrat"/>
            </a:endParaRPr>
          </a:p>
          <a:p>
            <a:pPr indent="0" lvl="0" marL="0" rtl="0" algn="l">
              <a:lnSpc>
                <a:spcPct val="115000"/>
              </a:lnSpc>
              <a:spcBef>
                <a:spcPts val="2400"/>
              </a:spcBef>
              <a:spcAft>
                <a:spcPts val="0"/>
              </a:spcAft>
              <a:buClr>
                <a:srgbClr val="000000"/>
              </a:buClr>
              <a:buSzPts val="2400"/>
              <a:buFont typeface="Arial"/>
              <a:buNone/>
            </a:pPr>
            <a:r>
              <a:rPr lang="en-GB" sz="2400">
                <a:solidFill>
                  <a:schemeClr val="dk2"/>
                </a:solidFill>
                <a:latin typeface="Montserrat"/>
                <a:ea typeface="Montserrat"/>
                <a:cs typeface="Montserrat"/>
                <a:sym typeface="Montserrat"/>
              </a:rPr>
              <a:t>Engage your learner by sprinkling flour and allowing them to taste small amounts of icing sugar and decorations where appropriate. </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