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52f812fa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8d52f812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624000" y="49872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700">
                <a:solidFill>
                  <a:srgbClr val="4B3241"/>
                </a:solidFill>
              </a:rPr>
              <a:t>Mathematics</a:t>
            </a:r>
            <a:endParaRPr sz="2700">
              <a:solidFill>
                <a:srgbClr val="4B3241"/>
              </a:solidFill>
            </a:endParaRPr>
          </a:p>
        </p:txBody>
      </p:sp>
      <p:sp>
        <p:nvSpPr>
          <p:cNvPr id="95" name="Google Shape;95;p18"/>
          <p:cNvSpPr txBox="1"/>
          <p:nvPr>
            <p:ph idx="4294967295" type="ctrTitle"/>
          </p:nvPr>
        </p:nvSpPr>
        <p:spPr>
          <a:xfrm>
            <a:off x="530437" y="1430020"/>
            <a:ext cx="109686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Working out missing lengths when given area</a:t>
            </a:r>
            <a:endParaRPr b="1" i="0" sz="2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8"/>
          <p:cNvSpPr txBox="1"/>
          <p:nvPr>
            <p:ph idx="4294967295" type="subTitle"/>
          </p:nvPr>
        </p:nvSpPr>
        <p:spPr>
          <a:xfrm>
            <a:off x="624000" y="4711700"/>
            <a:ext cx="52683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</a:pPr>
            <a:r>
              <a:rPr b="0" i="0" lang="en-GB" sz="21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</a:t>
            </a:r>
            <a:r>
              <a:rPr lang="en-GB" sz="2100">
                <a:solidFill>
                  <a:srgbClr val="4B3241"/>
                </a:solidFill>
              </a:rPr>
              <a:t>aseko</a:t>
            </a:r>
            <a:endParaRPr b="0" i="0" sz="21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368596" y="1354353"/>
            <a:ext cx="6124353" cy="47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 possible base and height lengths for a triangle with an area of 24cm</a:t>
            </a:r>
            <a:r>
              <a:rPr b="0" baseline="30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 possible a, b and h lengths for a trapezium with an area of 24cm</a:t>
            </a:r>
            <a:r>
              <a:rPr b="0" baseline="30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arenR"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 possible side lengths for a rectangle with an area of 24cm</a:t>
            </a:r>
            <a:r>
              <a:rPr b="0" baseline="30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  <p:pic>
        <p:nvPicPr>
          <p:cNvPr descr="A picture containing kite&#10;&#10;Description automatically generated"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949" y="2479805"/>
            <a:ext cx="2462325" cy="1898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6492949" y="4735033"/>
            <a:ext cx="1857153" cy="822251"/>
          </a:xfrm>
          <a:prstGeom prst="rect">
            <a:avLst/>
          </a:prstGeom>
          <a:noFill/>
          <a:ln cap="flat" cmpd="sng" w="5715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6492949" y="284311"/>
            <a:ext cx="1729563" cy="1610833"/>
          </a:xfrm>
          <a:prstGeom prst="triangle">
            <a:avLst>
              <a:gd fmla="val 50000" name="adj"/>
            </a:avLst>
          </a:prstGeom>
          <a:noFill/>
          <a:ln cap="flat" cmpd="sng" w="5715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54419" y="1290085"/>
            <a:ext cx="7037504" cy="431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Working out lengths when given area and 1 other length 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3345711" y="2764465"/>
            <a:ext cx="6747360" cy="97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rectangle has an area of 18cm</a:t>
            </a:r>
            <a:r>
              <a:rPr b="0" baseline="30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a base of 6cm.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height of the rectangle? </a:t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509867" y="2632205"/>
            <a:ext cx="2155361" cy="1077433"/>
          </a:xfrm>
          <a:prstGeom prst="rect">
            <a:avLst/>
          </a:prstGeom>
          <a:noFill/>
          <a:ln cap="flat" cmpd="sng" w="5715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354419" y="1290085"/>
            <a:ext cx="7037504" cy="431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Working out lengths when given area and 1 other length 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3345711" y="2764465"/>
            <a:ext cx="6545382" cy="97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triangle has an area of 18cm</a:t>
            </a:r>
            <a:r>
              <a:rPr b="0" baseline="30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a base of 4cm.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height of the triangle? </a:t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694661" y="2344479"/>
            <a:ext cx="2282455" cy="2169042"/>
          </a:xfrm>
          <a:prstGeom prst="triangle">
            <a:avLst>
              <a:gd fmla="val 50000" name="adj"/>
            </a:avLst>
          </a:prstGeom>
          <a:noFill/>
          <a:ln cap="flat" cmpd="sng" w="5715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354419" y="1290085"/>
            <a:ext cx="7037504" cy="431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Working out lengths when given area and 1 other length </a:t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3345712" y="2764465"/>
            <a:ext cx="5428089" cy="97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area of this trapezium is 30cm</a:t>
            </a:r>
            <a:r>
              <a:rPr b="0" baseline="3000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Given that a = 7cm and b = 5cm, work out h.</a:t>
            </a:r>
            <a:endParaRPr/>
          </a:p>
        </p:txBody>
      </p:sp>
      <p:pic>
        <p:nvPicPr>
          <p:cNvPr descr="A picture containing kite&#10;&#10;Description automatically generated"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419" y="1953014"/>
            <a:ext cx="2991293" cy="230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416534" y="1165118"/>
            <a:ext cx="9296593" cy="805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These 4 shapes all have the same area. Work out the heights of the triangle, parallelogram and trapezium. </a:t>
            </a:r>
            <a:endParaRPr/>
          </a:p>
        </p:txBody>
      </p:sp>
      <p:pic>
        <p:nvPicPr>
          <p:cNvPr descr="A close up of a sign&#10;&#10;Description automatically generated" id="131" name="Google Shape;1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833" y="2050716"/>
            <a:ext cx="9472863" cy="3986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759327" y="1390316"/>
            <a:ext cx="6130204" cy="97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Draw 4 trapezium with consecutive areas.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 about the lengths a, b and h?</a:t>
            </a:r>
            <a:endParaRPr/>
          </a:p>
        </p:txBody>
      </p:sp>
      <p:pic>
        <p:nvPicPr>
          <p:cNvPr descr="A picture containing kite&#10;&#10;Description automatically generated"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769" y="3200374"/>
            <a:ext cx="1721875" cy="1327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kite&#10;&#10;Description automatically generated" id="138" name="Google Shape;1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071" y="2930345"/>
            <a:ext cx="2104203" cy="1622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kite&#10;&#10;Description automatically generated" id="139" name="Google Shape;1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2701" y="2738435"/>
            <a:ext cx="2386043" cy="1839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kite&#10;&#10;Description automatically generated"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0170" y="2588056"/>
            <a:ext cx="2581093" cy="198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759327" y="4801415"/>
            <a:ext cx="9504525" cy="431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What will be the lengths of a, b and h in the 20</a:t>
            </a:r>
            <a:r>
              <a:rPr b="0" baseline="3000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 trapezium of your sequence?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