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f3f7e7c8d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f3f7e7c8d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5baf41989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a5baf419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5baf41989_0_10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a5baf41989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Equivalent F</a:t>
            </a:r>
            <a:r>
              <a:rPr lang="en-GB">
                <a:solidFill>
                  <a:srgbClr val="4B3241"/>
                </a:solidFill>
              </a:rPr>
              <a:t>ractions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4294967295" type="subTitle"/>
          </p:nvPr>
        </p:nvSpPr>
        <p:spPr>
          <a:xfrm>
            <a:off x="917950" y="890050"/>
            <a:ext cx="127734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/>
        </p:nvSpPr>
        <p:spPr>
          <a:xfrm>
            <a:off x="1391975" y="1038320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5" name="Google Shape;10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7639" y="2822043"/>
            <a:ext cx="8248122" cy="107292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6"/>
          <p:cNvSpPr txBox="1"/>
          <p:nvPr/>
        </p:nvSpPr>
        <p:spPr>
          <a:xfrm>
            <a:off x="9648412" y="7394639"/>
            <a:ext cx="5972100" cy="1467000"/>
          </a:xfrm>
          <a:prstGeom prst="rect">
            <a:avLst/>
          </a:prstGeom>
          <a:noFill/>
          <a:ln cap="flat" cmpd="sng" w="317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b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9648412" y="4517542"/>
            <a:ext cx="2539200" cy="2429400"/>
          </a:xfrm>
          <a:prstGeom prst="rect">
            <a:avLst/>
          </a:prstGeom>
          <a:noFill/>
          <a:ln cap="flat" cmpd="sng" w="317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67249" y="7585138"/>
            <a:ext cx="5411787" cy="1087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58433" y="4596960"/>
            <a:ext cx="1519238" cy="228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6"/>
          <p:cNvSpPr txBox="1"/>
          <p:nvPr/>
        </p:nvSpPr>
        <p:spPr>
          <a:xfrm>
            <a:off x="2507125" y="7396226"/>
            <a:ext cx="5972100" cy="1465200"/>
          </a:xfrm>
          <a:prstGeom prst="rect">
            <a:avLst/>
          </a:prstGeom>
          <a:noFill/>
          <a:ln cap="flat" cmpd="sng" w="317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788483" y="7489158"/>
            <a:ext cx="5375275" cy="1141413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6"/>
          <p:cNvSpPr txBox="1"/>
          <p:nvPr/>
        </p:nvSpPr>
        <p:spPr>
          <a:xfrm>
            <a:off x="5543109" y="4517542"/>
            <a:ext cx="2539200" cy="2583000"/>
          </a:xfrm>
          <a:prstGeom prst="rect">
            <a:avLst/>
          </a:prstGeom>
          <a:noFill/>
          <a:ln cap="flat" cmpd="sng" w="317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36575" lIns="36575" spcFirstLastPara="1" rIns="36575" wrap="square" tIns="36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i="0" lang="en-GB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812525" y="4556480"/>
            <a:ext cx="1992312" cy="2370137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6"/>
          <p:cNvSpPr txBox="1"/>
          <p:nvPr/>
        </p:nvSpPr>
        <p:spPr>
          <a:xfrm>
            <a:off x="1187150" y="1434741"/>
            <a:ext cx="133764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Match the equivalent fractions to the correct representation. Explain how you know and what you notice.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622100" y="328300"/>
            <a:ext cx="6256800" cy="90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Matching Task</a:t>
            </a:r>
            <a:endParaRPr b="1"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/>
          <p:nvPr/>
        </p:nvSpPr>
        <p:spPr>
          <a:xfrm>
            <a:off x="1391975" y="1038320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1" name="Google Shape;12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2" name="Google Shape;122;p17"/>
          <p:cNvSpPr txBox="1"/>
          <p:nvPr/>
        </p:nvSpPr>
        <p:spPr>
          <a:xfrm>
            <a:off x="704400" y="436750"/>
            <a:ext cx="6256800" cy="90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Challenge</a:t>
            </a:r>
            <a:endParaRPr b="1"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3" name="Google Shape;12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1075" y="4266925"/>
            <a:ext cx="9813850" cy="255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7"/>
          <p:cNvSpPr txBox="1"/>
          <p:nvPr/>
        </p:nvSpPr>
        <p:spPr>
          <a:xfrm>
            <a:off x="622100" y="1775200"/>
            <a:ext cx="12629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Create your own representations for these pairs of equivalent fractions: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