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97B3398-B4DC-442A-98AF-5D18250E4A32}">
  <a:tblStyle styleId="{A97B3398-B4DC-442A-98AF-5D18250E4A3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5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6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3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42"/>
                </a:solidFill>
              </a:rPr>
              <a:t>Add and subtract decimals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Miss Davies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97762" y="424299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Add and subtract decimals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97762" y="923082"/>
            <a:ext cx="3891600" cy="42643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Work out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4.5 + 3.2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5.7 + 2.3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3.8 + 1.6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6.8 – 2.3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7.4 – 2.4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9.07 – 3.72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727296" y="927302"/>
            <a:ext cx="4223604" cy="4216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Hugo has worked out 3.54 – 2.71 incorrectly.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What mistake has he made?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Calculate the correct answer.</a:t>
            </a:r>
            <a:endParaRPr/>
          </a:p>
        </p:txBody>
      </p:sp>
      <p:graphicFrame>
        <p:nvGraphicFramePr>
          <p:cNvPr id="41" name="Google Shape;41;p7"/>
          <p:cNvGraphicFramePr/>
          <p:nvPr/>
        </p:nvGraphicFramePr>
        <p:xfrm>
          <a:off x="5611064" y="18320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{A97B3398-B4DC-442A-98AF-5D18250E4A32}</a:tableStyleId>
              </a:tblPr>
              <a:tblGrid>
                <a:gridCol w="296375"/>
                <a:gridCol w="296375"/>
                <a:gridCol w="296375"/>
                <a:gridCol w="296375"/>
                <a:gridCol w="296375"/>
              </a:tblGrid>
              <a:tr h="198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2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-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2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42" name="Google Shape;42;p7"/>
          <p:cNvCxnSpPr/>
          <p:nvPr/>
        </p:nvCxnSpPr>
        <p:spPr>
          <a:xfrm flipH="1" rot="10800000">
            <a:off x="5558754" y="2441603"/>
            <a:ext cx="1547734" cy="3214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43" name="Google Shape;43;p7"/>
          <p:cNvCxnSpPr/>
          <p:nvPr/>
        </p:nvCxnSpPr>
        <p:spPr>
          <a:xfrm flipH="1" rot="10800000">
            <a:off x="5549229" y="2758138"/>
            <a:ext cx="1547734" cy="3214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44" name="Google Shape;44;p7"/>
          <p:cNvSpPr txBox="1"/>
          <p:nvPr/>
        </p:nvSpPr>
        <p:spPr>
          <a:xfrm>
            <a:off x="6077788" y="1679603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45" name="Google Shape;45;p7"/>
          <p:cNvSpPr txBox="1"/>
          <p:nvPr/>
        </p:nvSpPr>
        <p:spPr>
          <a:xfrm>
            <a:off x="6068263" y="1936778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46" name="Google Shape;46;p7"/>
          <p:cNvSpPr txBox="1"/>
          <p:nvPr/>
        </p:nvSpPr>
        <p:spPr>
          <a:xfrm>
            <a:off x="6068263" y="2251103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/>
          <p:nvPr/>
        </p:nvSpPr>
        <p:spPr>
          <a:xfrm>
            <a:off x="5647335" y="1062071"/>
            <a:ext cx="1894637" cy="139679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 txBox="1"/>
          <p:nvPr>
            <p:ph type="title"/>
          </p:nvPr>
        </p:nvSpPr>
        <p:spPr>
          <a:xfrm>
            <a:off x="497762" y="424299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Add and subtract decimals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497762" y="923082"/>
            <a:ext cx="3891600" cy="42643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Work out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74.2 + 25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34.77 + 40.2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48.7 + 1.06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98.6 – 9.7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46 – 14.8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27.3 – 5.69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5" name="Google Shape;55;p8"/>
          <p:cNvSpPr txBox="1"/>
          <p:nvPr/>
        </p:nvSpPr>
        <p:spPr>
          <a:xfrm>
            <a:off x="4771187" y="927302"/>
            <a:ext cx="4223604" cy="4216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total cost of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a coffee and sandwich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 tea, sandwich and cake.</a:t>
            </a:r>
            <a:endParaRPr/>
          </a:p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7" name="Google Shape;57;p8"/>
          <p:cNvSpPr txBox="1"/>
          <p:nvPr/>
        </p:nvSpPr>
        <p:spPr>
          <a:xfrm>
            <a:off x="5760796" y="1151758"/>
            <a:ext cx="1717137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sng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Menu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Sandwich - £2.49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Tea - £1.39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Coffee - £1.69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Cake - £1.89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3" name="Google Shape;63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497762" y="424299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Add and subtract decimals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497762" y="923082"/>
            <a:ext cx="3891600" cy="42643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Work out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4.5 + 3.2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5.7 + 2.3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3.8 + 1.6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6.8 – 2.3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7.4 – 2.4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9.07 – 3.72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4727296" y="927302"/>
            <a:ext cx="4223604" cy="4216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Hugo has worked out 3.54 – 2.71 incorrectly.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What mistake has he made?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Calculate the correct answer.</a:t>
            </a:r>
            <a:endParaRPr/>
          </a:p>
        </p:txBody>
      </p:sp>
      <p:graphicFrame>
        <p:nvGraphicFramePr>
          <p:cNvPr id="72" name="Google Shape;72;p10"/>
          <p:cNvGraphicFramePr/>
          <p:nvPr/>
        </p:nvGraphicFramePr>
        <p:xfrm>
          <a:off x="5611064" y="183200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{A97B3398-B4DC-442A-98AF-5D18250E4A32}</a:tableStyleId>
              </a:tblPr>
              <a:tblGrid>
                <a:gridCol w="296375"/>
                <a:gridCol w="296375"/>
                <a:gridCol w="296375"/>
                <a:gridCol w="296375"/>
                <a:gridCol w="296375"/>
              </a:tblGrid>
              <a:tr h="198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2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none" cap="none" strike="noStrike"/>
                        <a:t>-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226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73" name="Google Shape;73;p10"/>
          <p:cNvCxnSpPr/>
          <p:nvPr/>
        </p:nvCxnSpPr>
        <p:spPr>
          <a:xfrm flipH="1" rot="10800000">
            <a:off x="5558754" y="2441603"/>
            <a:ext cx="1547734" cy="3214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74" name="Google Shape;74;p10"/>
          <p:cNvCxnSpPr/>
          <p:nvPr/>
        </p:nvCxnSpPr>
        <p:spPr>
          <a:xfrm flipH="1" rot="10800000">
            <a:off x="5549229" y="2758138"/>
            <a:ext cx="1547734" cy="3214"/>
          </a:xfrm>
          <a:prstGeom prst="straightConnector1">
            <a:avLst/>
          </a:prstGeom>
          <a:noFill/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75" name="Google Shape;75;p10"/>
          <p:cNvSpPr txBox="1"/>
          <p:nvPr/>
        </p:nvSpPr>
        <p:spPr>
          <a:xfrm>
            <a:off x="6077788" y="1679603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76" name="Google Shape;76;p10"/>
          <p:cNvSpPr txBox="1"/>
          <p:nvPr/>
        </p:nvSpPr>
        <p:spPr>
          <a:xfrm>
            <a:off x="6068263" y="1936778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77" name="Google Shape;77;p10"/>
          <p:cNvSpPr txBox="1"/>
          <p:nvPr/>
        </p:nvSpPr>
        <p:spPr>
          <a:xfrm>
            <a:off x="6068263" y="2251103"/>
            <a:ext cx="2696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9" name="Google Shape;79;p10"/>
          <p:cNvSpPr txBox="1"/>
          <p:nvPr/>
        </p:nvSpPr>
        <p:spPr>
          <a:xfrm>
            <a:off x="1894637" y="1287475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7.7</a:t>
            </a:r>
            <a:endParaRPr/>
          </a:p>
        </p:txBody>
      </p:sp>
      <p:sp>
        <p:nvSpPr>
          <p:cNvPr id="80" name="Google Shape;80;p10"/>
          <p:cNvSpPr txBox="1"/>
          <p:nvPr/>
        </p:nvSpPr>
        <p:spPr>
          <a:xfrm>
            <a:off x="1894637" y="1640780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/>
          </a:p>
        </p:txBody>
      </p:sp>
      <p:sp>
        <p:nvSpPr>
          <p:cNvPr id="81" name="Google Shape;81;p10"/>
          <p:cNvSpPr txBox="1"/>
          <p:nvPr/>
        </p:nvSpPr>
        <p:spPr>
          <a:xfrm>
            <a:off x="1914792" y="2001279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5.4</a:t>
            </a:r>
            <a:endParaRPr/>
          </a:p>
        </p:txBody>
      </p:sp>
      <p:sp>
        <p:nvSpPr>
          <p:cNvPr id="82" name="Google Shape;82;p10"/>
          <p:cNvSpPr txBox="1"/>
          <p:nvPr/>
        </p:nvSpPr>
        <p:spPr>
          <a:xfrm>
            <a:off x="1894637" y="2383183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4.5</a:t>
            </a:r>
            <a:endParaRPr/>
          </a:p>
        </p:txBody>
      </p:sp>
      <p:sp>
        <p:nvSpPr>
          <p:cNvPr id="83" name="Google Shape;83;p10"/>
          <p:cNvSpPr txBox="1"/>
          <p:nvPr/>
        </p:nvSpPr>
        <p:spPr>
          <a:xfrm>
            <a:off x="1832400" y="2728426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84" name="Google Shape;84;p10"/>
          <p:cNvSpPr txBox="1"/>
          <p:nvPr/>
        </p:nvSpPr>
        <p:spPr>
          <a:xfrm>
            <a:off x="1981200" y="3109030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5.35</a:t>
            </a:r>
            <a:endParaRPr/>
          </a:p>
        </p:txBody>
      </p:sp>
      <p:sp>
        <p:nvSpPr>
          <p:cNvPr id="85" name="Google Shape;85;p10"/>
          <p:cNvSpPr txBox="1"/>
          <p:nvPr/>
        </p:nvSpPr>
        <p:spPr>
          <a:xfrm>
            <a:off x="4905522" y="3403246"/>
            <a:ext cx="327290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He has found the difference between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 numbers in each column.</a:t>
            </a:r>
            <a:endParaRPr/>
          </a:p>
        </p:txBody>
      </p:sp>
      <p:sp>
        <p:nvSpPr>
          <p:cNvPr id="86" name="Google Shape;86;p10"/>
          <p:cNvSpPr txBox="1"/>
          <p:nvPr/>
        </p:nvSpPr>
        <p:spPr>
          <a:xfrm>
            <a:off x="4927437" y="4054376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0.83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/>
          <p:nvPr/>
        </p:nvSpPr>
        <p:spPr>
          <a:xfrm>
            <a:off x="5647335" y="1062071"/>
            <a:ext cx="1894637" cy="1396796"/>
          </a:xfrm>
          <a:prstGeom prst="rect">
            <a:avLst/>
          </a:prstGeom>
          <a:solidFill>
            <a:srgbClr val="FEEAD1"/>
          </a:solidFill>
          <a:ln cap="flat" cmpd="sng" w="254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1"/>
          <p:cNvSpPr txBox="1"/>
          <p:nvPr>
            <p:ph type="title"/>
          </p:nvPr>
        </p:nvSpPr>
        <p:spPr>
          <a:xfrm>
            <a:off x="497762" y="424299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Add and subtract decimals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1"/>
          <p:cNvSpPr txBox="1"/>
          <p:nvPr>
            <p:ph idx="1" type="body"/>
          </p:nvPr>
        </p:nvSpPr>
        <p:spPr>
          <a:xfrm>
            <a:off x="497762" y="923082"/>
            <a:ext cx="3891600" cy="42643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Work out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74.2 + 25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34.77 + 40.2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48.7 + 1.06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98.6 – 9.7 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46 – 14.8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lang="en-GB"/>
              <a:t>27.3 – 5.69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4" name="Google Shape;94;p11"/>
          <p:cNvSpPr txBox="1"/>
          <p:nvPr/>
        </p:nvSpPr>
        <p:spPr>
          <a:xfrm>
            <a:off x="4771187" y="927302"/>
            <a:ext cx="4223604" cy="42161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total cost of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a coffee and sandwich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 tea, sandwich and cake.</a:t>
            </a:r>
            <a:endParaRPr/>
          </a:p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1"/>
          <p:cNvSpPr txBox="1"/>
          <p:nvPr/>
        </p:nvSpPr>
        <p:spPr>
          <a:xfrm>
            <a:off x="5760796" y="1151758"/>
            <a:ext cx="1717137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sng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Menu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Sandwich - £2.49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Tea - £1.39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Coffee - £1.69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Cake - £1.89</a:t>
            </a:r>
            <a:endParaRPr/>
          </a:p>
        </p:txBody>
      </p:sp>
      <p:sp>
        <p:nvSpPr>
          <p:cNvPr id="97" name="Google Shape;97;p11"/>
          <p:cNvSpPr txBox="1"/>
          <p:nvPr/>
        </p:nvSpPr>
        <p:spPr>
          <a:xfrm>
            <a:off x="1894637" y="1287475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99.2</a:t>
            </a:r>
            <a:endParaRPr/>
          </a:p>
        </p:txBody>
      </p:sp>
      <p:sp>
        <p:nvSpPr>
          <p:cNvPr id="98" name="Google Shape;98;p11"/>
          <p:cNvSpPr txBox="1"/>
          <p:nvPr/>
        </p:nvSpPr>
        <p:spPr>
          <a:xfrm>
            <a:off x="2048255" y="1650149"/>
            <a:ext cx="99486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74.97</a:t>
            </a:r>
            <a:endParaRPr/>
          </a:p>
        </p:txBody>
      </p:sp>
      <p:sp>
        <p:nvSpPr>
          <p:cNvPr id="99" name="Google Shape;99;p11"/>
          <p:cNvSpPr txBox="1"/>
          <p:nvPr/>
        </p:nvSpPr>
        <p:spPr>
          <a:xfrm>
            <a:off x="1914792" y="2001279"/>
            <a:ext cx="98346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49.76</a:t>
            </a:r>
            <a:endParaRPr/>
          </a:p>
        </p:txBody>
      </p:sp>
      <p:sp>
        <p:nvSpPr>
          <p:cNvPr id="100" name="Google Shape;100;p11"/>
          <p:cNvSpPr txBox="1"/>
          <p:nvPr/>
        </p:nvSpPr>
        <p:spPr>
          <a:xfrm>
            <a:off x="1894637" y="2383183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88.9</a:t>
            </a:r>
            <a:endParaRPr/>
          </a:p>
        </p:txBody>
      </p:sp>
      <p:sp>
        <p:nvSpPr>
          <p:cNvPr id="101" name="Google Shape;101;p11"/>
          <p:cNvSpPr txBox="1"/>
          <p:nvPr/>
        </p:nvSpPr>
        <p:spPr>
          <a:xfrm>
            <a:off x="1832400" y="2728426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31.2</a:t>
            </a:r>
            <a:endParaRPr/>
          </a:p>
        </p:txBody>
      </p:sp>
      <p:sp>
        <p:nvSpPr>
          <p:cNvPr id="102" name="Google Shape;102;p11"/>
          <p:cNvSpPr txBox="1"/>
          <p:nvPr/>
        </p:nvSpPr>
        <p:spPr>
          <a:xfrm>
            <a:off x="1981200" y="3109030"/>
            <a:ext cx="6217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21.61</a:t>
            </a:r>
            <a:endParaRPr/>
          </a:p>
        </p:txBody>
      </p:sp>
      <p:sp>
        <p:nvSpPr>
          <p:cNvPr id="103" name="Google Shape;103;p11"/>
          <p:cNvSpPr txBox="1"/>
          <p:nvPr/>
        </p:nvSpPr>
        <p:spPr>
          <a:xfrm>
            <a:off x="5513222" y="3462629"/>
            <a:ext cx="86563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£4.18</a:t>
            </a:r>
            <a:endParaRPr/>
          </a:p>
        </p:txBody>
      </p:sp>
      <p:sp>
        <p:nvSpPr>
          <p:cNvPr id="104" name="Google Shape;104;p11"/>
          <p:cNvSpPr txBox="1"/>
          <p:nvPr/>
        </p:nvSpPr>
        <p:spPr>
          <a:xfrm>
            <a:off x="5513221" y="4133787"/>
            <a:ext cx="86563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£5.77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