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e1bcf73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e1bcf73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 sz="2400"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917950" y="2876300"/>
            <a:ext cx="1300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Proof by Counter Example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4" name="Google Shape;34;p7"/>
          <p:cNvSpPr txBox="1"/>
          <p:nvPr>
            <p:ph idx="4294967295" type="subTitle"/>
          </p:nvPr>
        </p:nvSpPr>
        <p:spPr>
          <a:xfrm>
            <a:off x="917950" y="7473475"/>
            <a:ext cx="150783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</a:rPr>
              <a:t>Please note some slides do have colour font on them</a:t>
            </a:r>
            <a:endParaRPr b="1"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Proof by counter example</a:t>
            </a:r>
            <a:endParaRPr/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For each statement, say whether it is true or false.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Write down a counterexample for each false statement.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The difference of two even numbers is even.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The product of two odd numbers is even.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956800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Eva says,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“All odd numbers between 2 and 14 are prime.”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counter example to show that Eva is incorrect.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128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128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128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Proof by counter example</a:t>
            </a:r>
            <a:endParaRPr/>
          </a:p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1303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9"/>
          <p:cNvSpPr txBox="1"/>
          <p:nvPr/>
        </p:nvSpPr>
        <p:spPr>
          <a:xfrm>
            <a:off x="9586852" y="1849612"/>
            <a:ext cx="7783200" cy="80376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62" r="-1140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Proof by counter example</a:t>
            </a:r>
            <a:endParaRPr/>
          </a:p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For each statement, say whether it is true or false.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Write down a counterexample for each false statement.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The difference of two even numbers is even.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The product of two odd numbers is even.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-8128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1"/>
          <p:cNvSpPr txBox="1"/>
          <p:nvPr/>
        </p:nvSpPr>
        <p:spPr>
          <a:xfrm>
            <a:off x="4809550" y="5683624"/>
            <a:ext cx="1194558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/>
          </a:p>
        </p:txBody>
      </p:sp>
      <p:sp>
        <p:nvSpPr>
          <p:cNvPr id="70" name="Google Shape;70;p11"/>
          <p:cNvSpPr txBox="1"/>
          <p:nvPr/>
        </p:nvSpPr>
        <p:spPr>
          <a:xfrm>
            <a:off x="2357942" y="7530974"/>
            <a:ext cx="134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/>
          </a:p>
        </p:txBody>
      </p:sp>
      <p:sp>
        <p:nvSpPr>
          <p:cNvPr id="71" name="Google Shape;71;p11"/>
          <p:cNvSpPr txBox="1"/>
          <p:nvPr/>
        </p:nvSpPr>
        <p:spPr>
          <a:xfrm>
            <a:off x="4279097" y="7530974"/>
            <a:ext cx="2399100" cy="63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48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9568000" y="1849612"/>
            <a:ext cx="7783200" cy="803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Eva says,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“All odd numbers between 2 and 14 are prime.”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counter example to show that Eva is incorrect.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128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128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1280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10851353" y="6106155"/>
            <a:ext cx="521649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	5	7	9	11	13</a:t>
            </a:r>
            <a:endParaRPr/>
          </a:p>
        </p:txBody>
      </p:sp>
      <p:sp>
        <p:nvSpPr>
          <p:cNvPr id="74" name="Google Shape;74;p11"/>
          <p:cNvSpPr txBox="1"/>
          <p:nvPr/>
        </p:nvSpPr>
        <p:spPr>
          <a:xfrm>
            <a:off x="10416193" y="7192555"/>
            <a:ext cx="608681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9 is a non-prime odd number between 2 and 14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917947" y="892800"/>
            <a:ext cx="16796310" cy="956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Proof by counter example</a:t>
            </a:r>
            <a:endParaRPr/>
          </a:p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917950" y="1849612"/>
            <a:ext cx="7783200" cy="80376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62" r="-1303" t="-31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917942" y="4351359"/>
            <a:ext cx="7783200" cy="6309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3331" l="0" r="0" t="-137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917942" y="7591622"/>
            <a:ext cx="7783200" cy="6309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3331" l="0" r="0" t="-1372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9586852" y="1849612"/>
            <a:ext cx="7783200" cy="80376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3262" r="-1140" t="-3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8973702" y="3992773"/>
            <a:ext cx="8839200" cy="11695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-75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9586844" y="7591622"/>
            <a:ext cx="7783200" cy="116955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8278" l="0" r="0" t="-752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