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be2b15d13_1_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8be2b15d13_1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be2b15d2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8be2b15d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be2b15d13_1_1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8be2b15d13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>
            <p:ph type="title"/>
          </p:nvPr>
        </p:nvSpPr>
        <p:spPr>
          <a:xfrm>
            <a:off x="458975" y="445025"/>
            <a:ext cx="8507100" cy="1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Addition and Subtraction within 10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Using manipulatives to count on when adding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26" name="Google Shape;126;p26"/>
          <p:cNvSpPr txBox="1"/>
          <p:nvPr>
            <p:ph idx="1" type="body"/>
          </p:nvPr>
        </p:nvSpPr>
        <p:spPr>
          <a:xfrm>
            <a:off x="458975" y="1958450"/>
            <a:ext cx="8226000" cy="24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/>
              <a:t>Mathematics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/>
              <a:t>Independent Task</a:t>
            </a:r>
            <a:endParaRPr sz="2800"/>
          </a:p>
        </p:txBody>
      </p:sp>
      <p:sp>
        <p:nvSpPr>
          <p:cNvPr id="127" name="Google Shape;127;p26"/>
          <p:cNvSpPr txBox="1"/>
          <p:nvPr/>
        </p:nvSpPr>
        <p:spPr>
          <a:xfrm>
            <a:off x="425100" y="4467325"/>
            <a:ext cx="2361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Mrs Khaira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3" name="Google Shape;133;p27"/>
          <p:cNvPicPr preferRelativeResize="0"/>
          <p:nvPr/>
        </p:nvPicPr>
        <p:blipFill rotWithShape="1">
          <a:blip r:embed="rId3">
            <a:alphaModFix/>
          </a:blip>
          <a:srcRect b="0" l="52644" r="0" t="0"/>
          <a:stretch/>
        </p:blipFill>
        <p:spPr>
          <a:xfrm rot="-5400000">
            <a:off x="2888263" y="-401687"/>
            <a:ext cx="3302799" cy="620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7"/>
          <p:cNvSpPr txBox="1"/>
          <p:nvPr>
            <p:ph idx="1" type="subTitle"/>
          </p:nvPr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Activity 1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968300"/>
            <a:ext cx="6992775" cy="34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8"/>
          <p:cNvSpPr txBox="1"/>
          <p:nvPr>
            <p:ph idx="1" type="subTitle"/>
          </p:nvPr>
        </p:nvSpPr>
        <p:spPr>
          <a:xfrm>
            <a:off x="458975" y="444500"/>
            <a:ext cx="3128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Activity 2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