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a07d5e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da07d5e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Measures: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Consolidating learning on capacity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Mathematics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Lesson 8 of 10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>
            <p:ph idx="4294967295" type="subTitle"/>
          </p:nvPr>
        </p:nvSpPr>
        <p:spPr>
          <a:xfrm>
            <a:off x="0" y="1099725"/>
            <a:ext cx="9144000" cy="1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600"/>
              <a:t>Can you estimate how many cups it’ll take to fill different containers in your house? How can you make a good estimate?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