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6A2A00-234D-458E-9649-D746DC7595E3}">
  <a:tblStyle styleId="{946A2A00-234D-458E-9649-D746DC7595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7f3cc32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7f3cc3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ce5659a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ce5659a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Comparing and Ordering Intervals of Time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4" name="Google Shape;164;p29"/>
          <p:cNvGraphicFramePr/>
          <p:nvPr/>
        </p:nvGraphicFramePr>
        <p:xfrm>
          <a:off x="4054100" y="16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{946A2A00-234D-458E-9649-D746DC7595E3}</a:tableStyleId>
              </a:tblPr>
              <a:tblGrid>
                <a:gridCol w="1390775"/>
                <a:gridCol w="1856025"/>
                <a:gridCol w="1623400"/>
              </a:tblGrid>
              <a:tr h="692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(in hours and minutes)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of these two films is longer?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Lion Princess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 to Wizardland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165" name="Google Shape;165;p29"/>
          <p:cNvGraphicFramePr/>
          <p:nvPr/>
        </p:nvGraphicFramePr>
        <p:xfrm>
          <a:off x="4054100" y="2363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{946A2A00-234D-458E-9649-D746DC7595E3}</a:tableStyleId>
              </a:tblPr>
              <a:tblGrid>
                <a:gridCol w="1390775"/>
                <a:gridCol w="1856025"/>
                <a:gridCol w="1623400"/>
              </a:tblGrid>
              <a:tr h="692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(in hours and minutes)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of these two films is shorter?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 Attack!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Fire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66" name="Google Shape;166;p29"/>
          <p:cNvSpPr txBox="1"/>
          <p:nvPr/>
        </p:nvSpPr>
        <p:spPr>
          <a:xfrm>
            <a:off x="266975" y="827100"/>
            <a:ext cx="34083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Work out the lengths of the films and then compare them. 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Complete the table.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7" name="Google Shape;167;p29"/>
          <p:cNvGraphicFramePr/>
          <p:nvPr/>
        </p:nvGraphicFramePr>
        <p:xfrm>
          <a:off x="267000" y="162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{946A2A00-234D-458E-9649-D746DC7595E3}</a:tableStyleId>
              </a:tblPr>
              <a:tblGrid>
                <a:gridCol w="1993975"/>
                <a:gridCol w="1414300"/>
              </a:tblGrid>
              <a:tr h="4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 time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Lion Princess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04:45 pm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 to Wizardland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06:10 pm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 Attack!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07:55 pm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Fire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10:10 pm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Evil Elf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11:25pm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