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5ea0968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5ea0968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331c087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331c087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331c0875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331c0875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c5ea0968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c5ea0968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c54776422_0_9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c54776422_0_9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952500"/>
            <a:ext cx="15927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Discussing sports (Part 3/3)</a:t>
            </a:r>
            <a:endParaRPr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Using the perfect tense with irregular verbs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Karmi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6989125" y="8746125"/>
            <a:ext cx="1299000" cy="15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3700425" y="213450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[s]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1345175" y="6210300"/>
            <a:ext cx="5551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sollen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89" name="Google Shape;89;p15"/>
          <p:cNvSpPr/>
          <p:nvPr/>
        </p:nvSpPr>
        <p:spPr>
          <a:xfrm>
            <a:off x="1031400" y="1861974"/>
            <a:ext cx="7219800" cy="57024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2150275" y="1546475"/>
            <a:ext cx="3531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reisen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2191200" y="3406675"/>
            <a:ext cx="3531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langsam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1962600" y="4991100"/>
            <a:ext cx="3531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Seite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2155175" y="6516250"/>
            <a:ext cx="3531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Gesetz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875" y="3929307"/>
            <a:ext cx="2090862" cy="2395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5675" y="1219200"/>
            <a:ext cx="205740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75200" y="3429000"/>
            <a:ext cx="2090850" cy="111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02275" y="4509695"/>
            <a:ext cx="1533850" cy="193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02225" y="5871250"/>
            <a:ext cx="485650" cy="4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811775" y="6255620"/>
            <a:ext cx="1771225" cy="17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711400" y="7564384"/>
            <a:ext cx="2090850" cy="135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845400" y="1938900"/>
            <a:ext cx="16452000" cy="750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917950" y="890050"/>
            <a:ext cx="13201200" cy="9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Perfect tense with irregular (strong) verbs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875850" y="1623725"/>
            <a:ext cx="171843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 with any verb, to use the past tense you need </a:t>
            </a:r>
            <a:r>
              <a:rPr b="1" lang="en-GB" sz="4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parts: 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either a form of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haben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sein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the present tense and a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948300" y="4552613"/>
            <a:ext cx="26331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habe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4966500" y="4575600"/>
            <a:ext cx="55491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 have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872100" y="5811275"/>
            <a:ext cx="35988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er/sie/es hat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966500" y="5847213"/>
            <a:ext cx="4776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he/she/it has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875100" y="7016075"/>
            <a:ext cx="4071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haben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4966500" y="6941075"/>
            <a:ext cx="5549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have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838200" y="3757175"/>
            <a:ext cx="456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haben:</a:t>
            </a:r>
            <a:endParaRPr b="1" sz="43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9981275" y="4552613"/>
            <a:ext cx="26331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bin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9981275" y="5847225"/>
            <a:ext cx="32592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er/sie/es ist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10085150" y="7016063"/>
            <a:ext cx="26331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sind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14497000" y="4575588"/>
            <a:ext cx="26331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14497000" y="5696350"/>
            <a:ext cx="3444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he/she/it is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14580800" y="7002413"/>
            <a:ext cx="26331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are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9982200" y="3757175"/>
            <a:ext cx="456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sein:</a:t>
            </a:r>
            <a:endParaRPr b="1" sz="43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1828350" y="8069300"/>
            <a:ext cx="13602000" cy="7347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Remember you need to use sein if you have a verb of movement!!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/>
        </p:nvSpPr>
        <p:spPr>
          <a:xfrm>
            <a:off x="4437050" y="5535050"/>
            <a:ext cx="117990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trainieren							trainiert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4437050" y="6906650"/>
            <a:ext cx="85518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schwimmen						geschwommen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4437050" y="8430650"/>
            <a:ext cx="110553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laufen									gelaufen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845400" y="1918800"/>
            <a:ext cx="16452000" cy="750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35" name="Google Shape;135;p17"/>
          <p:cNvSpPr txBox="1"/>
          <p:nvPr>
            <p:ph type="title"/>
          </p:nvPr>
        </p:nvSpPr>
        <p:spPr>
          <a:xfrm>
            <a:off x="959425" y="3803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Perfect tense with irregular (strong) verbs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798300" y="1357050"/>
            <a:ext cx="165462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now need a past participle, this must go at the </a:t>
            </a:r>
            <a:r>
              <a:rPr b="1" lang="en-GB" sz="3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end of the sentence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(not like in English) 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Unfortunately knowing which verbs become irregular past participles must be learnt, however the past participle follows some common patterns. They include: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eriod"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do not add a ‘ge’ to the beginning (commonly verbs beginning with be, ent, ge, zer do not add a ‘ge’)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eriod"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vowels change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			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eriod"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add an ‘en’ as the ending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			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7665875" y="5589388"/>
            <a:ext cx="879600" cy="64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7665875" y="6884788"/>
            <a:ext cx="879600" cy="64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7665875" y="8332588"/>
            <a:ext cx="879600" cy="64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845400" y="1938900"/>
            <a:ext cx="16452000" cy="750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46" name="Google Shape;146;p18"/>
          <p:cNvSpPr txBox="1"/>
          <p:nvPr>
            <p:ph type="title"/>
          </p:nvPr>
        </p:nvSpPr>
        <p:spPr>
          <a:xfrm>
            <a:off x="917950" y="3566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Can you complete the sentence with the correct past participle?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1388125" y="6765850"/>
            <a:ext cx="159093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gewinnen                trainieren               treiben               probieren         laufen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857700" y="1959650"/>
            <a:ext cx="165726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8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"/>
              <a:buAutoNum type="arabicPeriod"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Gestern bin ich für eine Stunde ________________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08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"/>
              <a:buAutoNum type="arabicPeriod"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Mein Bruder hat Fallschirmspringen ___________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08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"/>
              <a:buAutoNum type="arabicPeriod"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Meine Mannschaft hat ___________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08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"/>
              <a:buAutoNum type="arabicPeriod"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Mein Verein hat jeden Tag _______________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08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"/>
              <a:buAutoNum type="arabicPeriod"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habe Sport _____________, um fit zu sein.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50" y="6752300"/>
            <a:ext cx="814500" cy="16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000" y="7414400"/>
            <a:ext cx="814500" cy="16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1921525" y="7680250"/>
            <a:ext cx="159093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gewonnen            trainiert              getrieben             probiert            gelaufen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10708400" y="1704850"/>
            <a:ext cx="3916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gelaufen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11851400" y="2847850"/>
            <a:ext cx="4335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(aus)probiert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7965200" y="3762250"/>
            <a:ext cx="4335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gewonnen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8879600" y="4829050"/>
            <a:ext cx="4335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trainiert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5831600" y="5819650"/>
            <a:ext cx="3666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getrieben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244400" y="5498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2"/>
                </a:solidFill>
              </a:rPr>
              <a:t>Using the perfect tense with irregular verbs:</a:t>
            </a:r>
            <a:endParaRPr sz="5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What 2 things do you need for the perfect tense?</a:t>
            </a:r>
            <a:endParaRPr sz="4900" u="sng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Where does a past participle go in a sentence?</a:t>
            </a:r>
            <a:endParaRPr sz="4900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What could happen to the past participle if it is irregular?</a:t>
            </a:r>
            <a:endParaRPr sz="4900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How do you say: The game inspired me, therefore I trained every day.</a:t>
            </a:r>
            <a:endParaRPr sz="5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600">
              <a:solidFill>
                <a:schemeClr val="dk2"/>
              </a:solidFill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4716125" y="3256725"/>
            <a:ext cx="8675700" cy="615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 of haben / sein and a past participle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16287600" y="4080500"/>
            <a:ext cx="1992900" cy="819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end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4740000" y="5885125"/>
            <a:ext cx="12929100" cy="615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arenR"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 ‘ge’ is added 2) the vowel changes 3) add an ‘en’ to end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4740000" y="8222850"/>
            <a:ext cx="12989100" cy="615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Spiel hat mich inspiriert, daher habe ich jeden Tag trainiert.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